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7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8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9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10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710" r:id="rId2"/>
    <p:sldMasterId id="2147483712" r:id="rId3"/>
    <p:sldMasterId id="2147483714" r:id="rId4"/>
    <p:sldMasterId id="2147483716" r:id="rId5"/>
    <p:sldMasterId id="2147483660" r:id="rId6"/>
    <p:sldMasterId id="2147483670" r:id="rId7"/>
    <p:sldMasterId id="2147483680" r:id="rId8"/>
    <p:sldMasterId id="2147483690" r:id="rId9"/>
    <p:sldMasterId id="2147483700" r:id="rId10"/>
  </p:sldMasterIdLst>
  <p:sldIdLst>
    <p:sldId id="256" r:id="rId11"/>
    <p:sldId id="257" r:id="rId12"/>
    <p:sldId id="263" r:id="rId13"/>
    <p:sldId id="265" r:id="rId14"/>
    <p:sldId id="260" r:id="rId15"/>
    <p:sldId id="264" r:id="rId16"/>
    <p:sldId id="259" r:id="rId17"/>
    <p:sldId id="266" r:id="rId18"/>
    <p:sldId id="267" r:id="rId19"/>
    <p:sldId id="268" r:id="rId20"/>
    <p:sldId id="26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F5959A-CBFF-44D6-802B-3C946B76C962}" v="64" dt="2026-02-22T18:04:18.59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00"/>
    <p:restoredTop sz="94694"/>
  </p:normalViewPr>
  <p:slideViewPr>
    <p:cSldViewPr snapToGrid="0">
      <p:cViewPr varScale="1">
        <p:scale>
          <a:sx n="121" d="100"/>
          <a:sy n="121" d="100"/>
        </p:scale>
        <p:origin x="8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rgic, Kevin P" userId="a0341544-a4e5-473b-bd65-5bbee7074c0d" providerId="ADAL" clId="{E2426C4B-0BE8-4800-A018-DF6200445467}"/>
    <pc:docChg chg="undo custSel addSld delSld modSld sldOrd">
      <pc:chgData name="Borgic, Kevin P" userId="a0341544-a4e5-473b-bd65-5bbee7074c0d" providerId="ADAL" clId="{E2426C4B-0BE8-4800-A018-DF6200445467}" dt="2026-02-22T18:04:45.447" v="1252" actId="1076"/>
      <pc:docMkLst>
        <pc:docMk/>
      </pc:docMkLst>
      <pc:sldChg chg="addSp delSp modSp mod">
        <pc:chgData name="Borgic, Kevin P" userId="a0341544-a4e5-473b-bd65-5bbee7074c0d" providerId="ADAL" clId="{E2426C4B-0BE8-4800-A018-DF6200445467}" dt="2026-02-22T18:04:45.447" v="1252" actId="1076"/>
        <pc:sldMkLst>
          <pc:docMk/>
          <pc:sldMk cId="878528313" sldId="256"/>
        </pc:sldMkLst>
        <pc:spChg chg="mod">
          <ac:chgData name="Borgic, Kevin P" userId="a0341544-a4e5-473b-bd65-5bbee7074c0d" providerId="ADAL" clId="{E2426C4B-0BE8-4800-A018-DF6200445467}" dt="2026-02-22T18:04:45.447" v="1252" actId="1076"/>
          <ac:spMkLst>
            <pc:docMk/>
            <pc:sldMk cId="878528313" sldId="256"/>
            <ac:spMk id="2" creationId="{97D09A88-92CE-9F38-457E-BB8521737717}"/>
          </ac:spMkLst>
        </pc:spChg>
        <pc:spChg chg="mod">
          <ac:chgData name="Borgic, Kevin P" userId="a0341544-a4e5-473b-bd65-5bbee7074c0d" providerId="ADAL" clId="{E2426C4B-0BE8-4800-A018-DF6200445467}" dt="2026-02-22T18:04:42.415" v="1251" actId="1076"/>
          <ac:spMkLst>
            <pc:docMk/>
            <pc:sldMk cId="878528313" sldId="256"/>
            <ac:spMk id="3" creationId="{860E1716-87C3-4A26-BF14-BE4D2E5C2BEE}"/>
          </ac:spMkLst>
        </pc:spChg>
      </pc:sldChg>
      <pc:sldChg chg="addSp delSp modSp mod">
        <pc:chgData name="Borgic, Kevin P" userId="a0341544-a4e5-473b-bd65-5bbee7074c0d" providerId="ADAL" clId="{E2426C4B-0BE8-4800-A018-DF6200445467}" dt="2026-02-22T17:57:56.654" v="1195" actId="1076"/>
        <pc:sldMkLst>
          <pc:docMk/>
          <pc:sldMk cId="2296143261" sldId="259"/>
        </pc:sldMkLst>
        <pc:spChg chg="mod">
          <ac:chgData name="Borgic, Kevin P" userId="a0341544-a4e5-473b-bd65-5bbee7074c0d" providerId="ADAL" clId="{E2426C4B-0BE8-4800-A018-DF6200445467}" dt="2026-02-09T17:35:12.833" v="80" actId="20577"/>
          <ac:spMkLst>
            <pc:docMk/>
            <pc:sldMk cId="2296143261" sldId="259"/>
            <ac:spMk id="2" creationId="{EBE7A227-AC3A-AB28-FE4B-B7C2E5C05582}"/>
          </ac:spMkLst>
        </pc:spChg>
        <pc:spChg chg="mod">
          <ac:chgData name="Borgic, Kevin P" userId="a0341544-a4e5-473b-bd65-5bbee7074c0d" providerId="ADAL" clId="{E2426C4B-0BE8-4800-A018-DF6200445467}" dt="2026-02-22T17:40:45.608" v="1172" actId="27636"/>
          <ac:spMkLst>
            <pc:docMk/>
            <pc:sldMk cId="2296143261" sldId="259"/>
            <ac:spMk id="3" creationId="{32F8050D-C226-3CBF-AF79-01B44517CA55}"/>
          </ac:spMkLst>
        </pc:spChg>
        <pc:spChg chg="add mod">
          <ac:chgData name="Borgic, Kevin P" userId="a0341544-a4e5-473b-bd65-5bbee7074c0d" providerId="ADAL" clId="{E2426C4B-0BE8-4800-A018-DF6200445467}" dt="2026-02-22T17:57:56.654" v="1195" actId="1076"/>
          <ac:spMkLst>
            <pc:docMk/>
            <pc:sldMk cId="2296143261" sldId="259"/>
            <ac:spMk id="13" creationId="{FDC9E06F-524D-BF9B-0DFD-AB34E5A352B1}"/>
          </ac:spMkLst>
        </pc:spChg>
        <pc:picChg chg="add mod">
          <ac:chgData name="Borgic, Kevin P" userId="a0341544-a4e5-473b-bd65-5bbee7074c0d" providerId="ADAL" clId="{E2426C4B-0BE8-4800-A018-DF6200445467}" dt="2026-02-22T17:41:26.382" v="1179" actId="1076"/>
          <ac:picMkLst>
            <pc:docMk/>
            <pc:sldMk cId="2296143261" sldId="259"/>
            <ac:picMk id="5" creationId="{C05A5BA0-8479-4311-3759-95BB48AD30D8}"/>
          </ac:picMkLst>
        </pc:picChg>
        <pc:picChg chg="add mod">
          <ac:chgData name="Borgic, Kevin P" userId="a0341544-a4e5-473b-bd65-5bbee7074c0d" providerId="ADAL" clId="{E2426C4B-0BE8-4800-A018-DF6200445467}" dt="2026-02-22T17:41:23.963" v="1178" actId="1076"/>
          <ac:picMkLst>
            <pc:docMk/>
            <pc:sldMk cId="2296143261" sldId="259"/>
            <ac:picMk id="7" creationId="{B66A103A-4F10-EBE9-3D3C-0CFFDAB1413E}"/>
          </ac:picMkLst>
        </pc:picChg>
        <pc:cxnChg chg="add del">
          <ac:chgData name="Borgic, Kevin P" userId="a0341544-a4e5-473b-bd65-5bbee7074c0d" providerId="ADAL" clId="{E2426C4B-0BE8-4800-A018-DF6200445467}" dt="2026-02-22T17:42:26.312" v="1181" actId="11529"/>
          <ac:cxnSpMkLst>
            <pc:docMk/>
            <pc:sldMk cId="2296143261" sldId="259"/>
            <ac:cxnSpMk id="9" creationId="{2560865D-5461-6D5C-F07B-F8689797E013}"/>
          </ac:cxnSpMkLst>
        </pc:cxnChg>
        <pc:cxnChg chg="add mod">
          <ac:chgData name="Borgic, Kevin P" userId="a0341544-a4e5-473b-bd65-5bbee7074c0d" providerId="ADAL" clId="{E2426C4B-0BE8-4800-A018-DF6200445467}" dt="2026-02-22T17:56:30.912" v="1184" actId="14100"/>
          <ac:cxnSpMkLst>
            <pc:docMk/>
            <pc:sldMk cId="2296143261" sldId="259"/>
            <ac:cxnSpMk id="11" creationId="{20B64ECF-0D0F-1D29-F4E5-E889B0FB0F4F}"/>
          </ac:cxnSpMkLst>
        </pc:cxnChg>
      </pc:sldChg>
      <pc:sldChg chg="addSp modSp mod">
        <pc:chgData name="Borgic, Kevin P" userId="a0341544-a4e5-473b-bd65-5bbee7074c0d" providerId="ADAL" clId="{E2426C4B-0BE8-4800-A018-DF6200445467}" dt="2026-02-19T14:59:34.581" v="1138" actId="1076"/>
        <pc:sldMkLst>
          <pc:docMk/>
          <pc:sldMk cId="1708768005" sldId="260"/>
        </pc:sldMkLst>
        <pc:picChg chg="add mod">
          <ac:chgData name="Borgic, Kevin P" userId="a0341544-a4e5-473b-bd65-5bbee7074c0d" providerId="ADAL" clId="{E2426C4B-0BE8-4800-A018-DF6200445467}" dt="2026-02-19T14:59:34.581" v="1138" actId="1076"/>
          <ac:picMkLst>
            <pc:docMk/>
            <pc:sldMk cId="1708768005" sldId="260"/>
            <ac:picMk id="6" creationId="{86395E66-4120-7AA1-94EC-A8B26593B6EC}"/>
          </ac:picMkLst>
        </pc:picChg>
      </pc:sldChg>
      <pc:sldChg chg="modSp mod">
        <pc:chgData name="Borgic, Kevin P" userId="a0341544-a4e5-473b-bd65-5bbee7074c0d" providerId="ADAL" clId="{E2426C4B-0BE8-4800-A018-DF6200445467}" dt="2026-02-22T17:36:35.217" v="1154" actId="313"/>
        <pc:sldMkLst>
          <pc:docMk/>
          <pc:sldMk cId="560301706" sldId="263"/>
        </pc:sldMkLst>
        <pc:spChg chg="mod">
          <ac:chgData name="Borgic, Kevin P" userId="a0341544-a4e5-473b-bd65-5bbee7074c0d" providerId="ADAL" clId="{E2426C4B-0BE8-4800-A018-DF6200445467}" dt="2026-02-22T17:36:22.877" v="1150" actId="20577"/>
          <ac:spMkLst>
            <pc:docMk/>
            <pc:sldMk cId="560301706" sldId="263"/>
            <ac:spMk id="2" creationId="{343B5BF2-BA14-1194-C275-7C41EC021B88}"/>
          </ac:spMkLst>
        </pc:spChg>
        <pc:spChg chg="mod">
          <ac:chgData name="Borgic, Kevin P" userId="a0341544-a4e5-473b-bd65-5bbee7074c0d" providerId="ADAL" clId="{E2426C4B-0BE8-4800-A018-DF6200445467}" dt="2026-02-22T17:36:35.217" v="1154" actId="313"/>
          <ac:spMkLst>
            <pc:docMk/>
            <pc:sldMk cId="560301706" sldId="263"/>
            <ac:spMk id="4" creationId="{5AFA59DF-9963-B23D-2EB2-F66F611E127A}"/>
          </ac:spMkLst>
        </pc:spChg>
      </pc:sldChg>
      <pc:sldChg chg="addSp modSp mod">
        <pc:chgData name="Borgic, Kevin P" userId="a0341544-a4e5-473b-bd65-5bbee7074c0d" providerId="ADAL" clId="{E2426C4B-0BE8-4800-A018-DF6200445467}" dt="2026-02-19T14:58:14.197" v="1133" actId="1076"/>
        <pc:sldMkLst>
          <pc:docMk/>
          <pc:sldMk cId="2684588095" sldId="264"/>
        </pc:sldMkLst>
        <pc:picChg chg="add mod">
          <ac:chgData name="Borgic, Kevin P" userId="a0341544-a4e5-473b-bd65-5bbee7074c0d" providerId="ADAL" clId="{E2426C4B-0BE8-4800-A018-DF6200445467}" dt="2026-02-19T14:58:14.197" v="1133" actId="1076"/>
          <ac:picMkLst>
            <pc:docMk/>
            <pc:sldMk cId="2684588095" sldId="264"/>
            <ac:picMk id="5" creationId="{7F1DBDA8-AF1E-B623-CC00-B464F8E2A8FB}"/>
          </ac:picMkLst>
        </pc:picChg>
      </pc:sldChg>
      <pc:sldChg chg="modSp add mod">
        <pc:chgData name="Borgic, Kevin P" userId="a0341544-a4e5-473b-bd65-5bbee7074c0d" providerId="ADAL" clId="{E2426C4B-0BE8-4800-A018-DF6200445467}" dt="2026-02-09T17:39:30.560" v="622" actId="20577"/>
        <pc:sldMkLst>
          <pc:docMk/>
          <pc:sldMk cId="1768202427" sldId="266"/>
        </pc:sldMkLst>
        <pc:spChg chg="mod">
          <ac:chgData name="Borgic, Kevin P" userId="a0341544-a4e5-473b-bd65-5bbee7074c0d" providerId="ADAL" clId="{E2426C4B-0BE8-4800-A018-DF6200445467}" dt="2026-02-09T17:37:02.584" v="248" actId="20577"/>
          <ac:spMkLst>
            <pc:docMk/>
            <pc:sldMk cId="1768202427" sldId="266"/>
            <ac:spMk id="2" creationId="{D4BDAA2F-E053-A6DB-DF75-1281BEFB3296}"/>
          </ac:spMkLst>
        </pc:spChg>
        <pc:spChg chg="mod">
          <ac:chgData name="Borgic, Kevin P" userId="a0341544-a4e5-473b-bd65-5bbee7074c0d" providerId="ADAL" clId="{E2426C4B-0BE8-4800-A018-DF6200445467}" dt="2026-02-09T17:39:30.560" v="622" actId="20577"/>
          <ac:spMkLst>
            <pc:docMk/>
            <pc:sldMk cId="1768202427" sldId="266"/>
            <ac:spMk id="3" creationId="{89AADA53-4133-0D4F-0C93-E6A3C5DFA6F3}"/>
          </ac:spMkLst>
        </pc:spChg>
      </pc:sldChg>
      <pc:sldChg chg="addSp delSp modSp add mod ord">
        <pc:chgData name="Borgic, Kevin P" userId="a0341544-a4e5-473b-bd65-5bbee7074c0d" providerId="ADAL" clId="{E2426C4B-0BE8-4800-A018-DF6200445467}" dt="2026-02-22T18:04:18.592" v="1250" actId="1076"/>
        <pc:sldMkLst>
          <pc:docMk/>
          <pc:sldMk cId="1217336184" sldId="267"/>
        </pc:sldMkLst>
        <pc:spChg chg="mod">
          <ac:chgData name="Borgic, Kevin P" userId="a0341544-a4e5-473b-bd65-5bbee7074c0d" providerId="ADAL" clId="{E2426C4B-0BE8-4800-A018-DF6200445467}" dt="2026-02-09T17:57:28.658" v="659" actId="20577"/>
          <ac:spMkLst>
            <pc:docMk/>
            <pc:sldMk cId="1217336184" sldId="267"/>
            <ac:spMk id="2" creationId="{09EC9639-CADE-7D8D-F061-07D0E16E4311}"/>
          </ac:spMkLst>
        </pc:spChg>
        <pc:spChg chg="mod">
          <ac:chgData name="Borgic, Kevin P" userId="a0341544-a4e5-473b-bd65-5bbee7074c0d" providerId="ADAL" clId="{E2426C4B-0BE8-4800-A018-DF6200445467}" dt="2026-02-09T17:58:55.793" v="860" actId="20577"/>
          <ac:spMkLst>
            <pc:docMk/>
            <pc:sldMk cId="1217336184" sldId="267"/>
            <ac:spMk id="7" creationId="{3E3F3710-EFA2-2330-492D-926C38782DCC}"/>
          </ac:spMkLst>
        </pc:spChg>
        <pc:picChg chg="add del mod">
          <ac:chgData name="Borgic, Kevin P" userId="a0341544-a4e5-473b-bd65-5bbee7074c0d" providerId="ADAL" clId="{E2426C4B-0BE8-4800-A018-DF6200445467}" dt="2026-02-22T17:59:20.542" v="1198" actId="478"/>
          <ac:picMkLst>
            <pc:docMk/>
            <pc:sldMk cId="1217336184" sldId="267"/>
            <ac:picMk id="4" creationId="{0DA8F562-BF93-8A0D-0C7D-B47724DDA4FE}"/>
          </ac:picMkLst>
        </pc:picChg>
        <pc:picChg chg="add mod">
          <ac:chgData name="Borgic, Kevin P" userId="a0341544-a4e5-473b-bd65-5bbee7074c0d" providerId="ADAL" clId="{E2426C4B-0BE8-4800-A018-DF6200445467}" dt="2026-02-22T18:04:18.592" v="1250" actId="1076"/>
          <ac:picMkLst>
            <pc:docMk/>
            <pc:sldMk cId="1217336184" sldId="267"/>
            <ac:picMk id="5" creationId="{D12F0BA5-5263-2F32-60EB-5792554804CC}"/>
          </ac:picMkLst>
        </pc:picChg>
        <pc:picChg chg="add del mod">
          <ac:chgData name="Borgic, Kevin P" userId="a0341544-a4e5-473b-bd65-5bbee7074c0d" providerId="ADAL" clId="{E2426C4B-0BE8-4800-A018-DF6200445467}" dt="2026-02-22T18:02:00.521" v="1217" actId="478"/>
          <ac:picMkLst>
            <pc:docMk/>
            <pc:sldMk cId="1217336184" sldId="267"/>
            <ac:picMk id="1026" creationId="{79FA3FD1-0C5A-B68B-E09D-735A157C5048}"/>
          </ac:picMkLst>
        </pc:picChg>
      </pc:sldChg>
      <pc:sldChg chg="modSp add mod">
        <pc:chgData name="Borgic, Kevin P" userId="a0341544-a4e5-473b-bd65-5bbee7074c0d" providerId="ADAL" clId="{E2426C4B-0BE8-4800-A018-DF6200445467}" dt="2026-02-09T19:35:56.017" v="995" actId="14100"/>
        <pc:sldMkLst>
          <pc:docMk/>
          <pc:sldMk cId="1497031373" sldId="268"/>
        </pc:sldMkLst>
        <pc:spChg chg="mod">
          <ac:chgData name="Borgic, Kevin P" userId="a0341544-a4e5-473b-bd65-5bbee7074c0d" providerId="ADAL" clId="{E2426C4B-0BE8-4800-A018-DF6200445467}" dt="2026-02-09T19:35:56.017" v="995" actId="14100"/>
          <ac:spMkLst>
            <pc:docMk/>
            <pc:sldMk cId="1497031373" sldId="268"/>
            <ac:spMk id="7" creationId="{9DEDA19D-6FD5-3FB5-BA9A-A6AC64998477}"/>
          </ac:spMkLst>
        </pc:spChg>
      </pc:sldChg>
      <pc:sldChg chg="modSp add mod ord">
        <pc:chgData name="Borgic, Kevin P" userId="a0341544-a4e5-473b-bd65-5bbee7074c0d" providerId="ADAL" clId="{E2426C4B-0BE8-4800-A018-DF6200445467}" dt="2026-02-09T22:34:48.903" v="1128" actId="14100"/>
        <pc:sldMkLst>
          <pc:docMk/>
          <pc:sldMk cId="3167181023" sldId="269"/>
        </pc:sldMkLst>
        <pc:spChg chg="mod">
          <ac:chgData name="Borgic, Kevin P" userId="a0341544-a4e5-473b-bd65-5bbee7074c0d" providerId="ADAL" clId="{E2426C4B-0BE8-4800-A018-DF6200445467}" dt="2026-02-09T22:34:25.361" v="1069" actId="404"/>
          <ac:spMkLst>
            <pc:docMk/>
            <pc:sldMk cId="3167181023" sldId="269"/>
            <ac:spMk id="2" creationId="{A22F884B-DF97-FDF6-B345-BA9614833D6B}"/>
          </ac:spMkLst>
        </pc:spChg>
        <pc:spChg chg="mod">
          <ac:chgData name="Borgic, Kevin P" userId="a0341544-a4e5-473b-bd65-5bbee7074c0d" providerId="ADAL" clId="{E2426C4B-0BE8-4800-A018-DF6200445467}" dt="2026-02-09T22:34:48.903" v="1128" actId="14100"/>
          <ac:spMkLst>
            <pc:docMk/>
            <pc:sldMk cId="3167181023" sldId="269"/>
            <ac:spMk id="3" creationId="{03A84DF5-9579-2594-8E70-E3039C648267}"/>
          </ac:spMkLst>
        </pc:spChg>
      </pc:sldChg>
    </pc:docChg>
  </pc:docChgLst>
  <pc:docChgLst>
    <pc:chgData name="Stoehr, Kathleen" userId="19ef00ab-e6a9-4431-aff2-e35906ffae5c" providerId="ADAL" clId="{7014CC72-8B39-5432-A98A-FE947C15939D}"/>
    <pc:docChg chg="modSld">
      <pc:chgData name="Stoehr, Kathleen" userId="19ef00ab-e6a9-4431-aff2-e35906ffae5c" providerId="ADAL" clId="{7014CC72-8B39-5432-A98A-FE947C15939D}" dt="2026-02-23T15:54:27.886" v="0" actId="14100"/>
      <pc:docMkLst>
        <pc:docMk/>
      </pc:docMkLst>
      <pc:sldChg chg="modSp mod">
        <pc:chgData name="Stoehr, Kathleen" userId="19ef00ab-e6a9-4431-aff2-e35906ffae5c" providerId="ADAL" clId="{7014CC72-8B39-5432-A98A-FE947C15939D}" dt="2026-02-23T15:54:27.886" v="0" actId="14100"/>
        <pc:sldMkLst>
          <pc:docMk/>
          <pc:sldMk cId="878528313" sldId="256"/>
        </pc:sldMkLst>
        <pc:spChg chg="mod">
          <ac:chgData name="Stoehr, Kathleen" userId="19ef00ab-e6a9-4431-aff2-e35906ffae5c" providerId="ADAL" clId="{7014CC72-8B39-5432-A98A-FE947C15939D}" dt="2026-02-23T15:54:27.886" v="0" actId="14100"/>
          <ac:spMkLst>
            <pc:docMk/>
            <pc:sldMk cId="878528313" sldId="256"/>
            <ac:spMk id="2" creationId="{97D09A88-92CE-9F38-457E-BB852173771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704326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5664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39165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207502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D6BFFD-5548-2570-BCD2-8673C9222EB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346290" y="3699803"/>
            <a:ext cx="6345501" cy="1821375"/>
          </a:xfrm>
          <a:prstGeom prst="rect">
            <a:avLst/>
          </a:prstGeom>
        </p:spPr>
        <p:txBody>
          <a:bodyPr anchor="b"/>
          <a:lstStyle>
            <a:lvl1pPr algn="ctr">
              <a:defRPr sz="6000" b="0" i="0">
                <a:solidFill>
                  <a:schemeClr val="bg1"/>
                </a:solidFill>
                <a:latin typeface="Aleo Medium" pitchFamily="2" charset="77"/>
              </a:defRPr>
            </a:lvl1pPr>
          </a:lstStyle>
          <a:p>
            <a:r>
              <a:rPr lang="en-US" dirty="0"/>
              <a:t>Click to edit</a:t>
            </a:r>
            <a:br>
              <a:rPr lang="en-US" dirty="0"/>
            </a:br>
            <a:r>
              <a:rPr lang="en-US" dirty="0"/>
              <a:t>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9FB80CF-CEF1-F65D-43B2-854889BA28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46290" y="5613254"/>
            <a:ext cx="6345501" cy="57653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 i="0">
                <a:solidFill>
                  <a:schemeClr val="bg1"/>
                </a:solidFill>
                <a:latin typeface="Open Sans SemiBold" panose="020B0606030504020204" pitchFamily="34" charset="0"/>
                <a:ea typeface="Open Sans SemiBold" panose="020B0606030504020204" pitchFamily="34" charset="0"/>
                <a:cs typeface="Open Sans SemiBold" panose="020B060603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Picture Placeholder 4">
            <a:extLst>
              <a:ext uri="{FF2B5EF4-FFF2-40B4-BE49-F238E27FC236}">
                <a16:creationId xmlns:a16="http://schemas.microsoft.com/office/drawing/2014/main" id="{E96DFECE-0B8C-880F-C0F0-56CDACD45AA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781665" y="-14750"/>
            <a:ext cx="6069628" cy="6887497"/>
          </a:xfrm>
          <a:custGeom>
            <a:avLst/>
            <a:gdLst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5287963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0 w 5287963"/>
              <a:gd name="connsiteY0" fmla="*/ 0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0 w 5287963"/>
              <a:gd name="connsiteY4" fmla="*/ 0 h 6858000"/>
              <a:gd name="connsiteX0" fmla="*/ 3134032 w 5287963"/>
              <a:gd name="connsiteY0" fmla="*/ 7374 h 6858000"/>
              <a:gd name="connsiteX1" fmla="*/ 5287963 w 5287963"/>
              <a:gd name="connsiteY1" fmla="*/ 0 h 6858000"/>
              <a:gd name="connsiteX2" fmla="*/ 3746756 w 5287963"/>
              <a:gd name="connsiteY2" fmla="*/ 6858000 h 6858000"/>
              <a:gd name="connsiteX3" fmla="*/ 0 w 5287963"/>
              <a:gd name="connsiteY3" fmla="*/ 6858000 h 6858000"/>
              <a:gd name="connsiteX4" fmla="*/ 3134032 w 5287963"/>
              <a:gd name="connsiteY4" fmla="*/ 7374 h 6858000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35795 w 6077002"/>
              <a:gd name="connsiteY2" fmla="*/ 6858000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6077002"/>
              <a:gd name="connsiteY0" fmla="*/ 7374 h 6880122"/>
              <a:gd name="connsiteX1" fmla="*/ 6077002 w 6077002"/>
              <a:gd name="connsiteY1" fmla="*/ 0 h 6880122"/>
              <a:gd name="connsiteX2" fmla="*/ 4528421 w 6077002"/>
              <a:gd name="connsiteY2" fmla="*/ 6880122 h 6880122"/>
              <a:gd name="connsiteX3" fmla="*/ 0 w 6077002"/>
              <a:gd name="connsiteY3" fmla="*/ 6880122 h 6880122"/>
              <a:gd name="connsiteX4" fmla="*/ 3923071 w 6077002"/>
              <a:gd name="connsiteY4" fmla="*/ 7374 h 6880122"/>
              <a:gd name="connsiteX0" fmla="*/ 3923071 w 5944266"/>
              <a:gd name="connsiteY0" fmla="*/ 95864 h 6968612"/>
              <a:gd name="connsiteX1" fmla="*/ 5944266 w 5944266"/>
              <a:gd name="connsiteY1" fmla="*/ 0 h 6968612"/>
              <a:gd name="connsiteX2" fmla="*/ 4528421 w 5944266"/>
              <a:gd name="connsiteY2" fmla="*/ 6968612 h 6968612"/>
              <a:gd name="connsiteX3" fmla="*/ 0 w 5944266"/>
              <a:gd name="connsiteY3" fmla="*/ 6968612 h 6968612"/>
              <a:gd name="connsiteX4" fmla="*/ 3923071 w 5944266"/>
              <a:gd name="connsiteY4" fmla="*/ 95864 h 6968612"/>
              <a:gd name="connsiteX0" fmla="*/ 3923071 w 6077002"/>
              <a:gd name="connsiteY0" fmla="*/ 22122 h 6894870"/>
              <a:gd name="connsiteX1" fmla="*/ 6077002 w 6077002"/>
              <a:gd name="connsiteY1" fmla="*/ 0 h 6894870"/>
              <a:gd name="connsiteX2" fmla="*/ 4528421 w 6077002"/>
              <a:gd name="connsiteY2" fmla="*/ 6894870 h 6894870"/>
              <a:gd name="connsiteX3" fmla="*/ 0 w 6077002"/>
              <a:gd name="connsiteY3" fmla="*/ 6894870 h 6894870"/>
              <a:gd name="connsiteX4" fmla="*/ 3923071 w 6077002"/>
              <a:gd name="connsiteY4" fmla="*/ 22122 h 6894870"/>
              <a:gd name="connsiteX0" fmla="*/ 3849329 w 6077002"/>
              <a:gd name="connsiteY0" fmla="*/ 0 h 6961239"/>
              <a:gd name="connsiteX1" fmla="*/ 6077002 w 6077002"/>
              <a:gd name="connsiteY1" fmla="*/ 66369 h 6961239"/>
              <a:gd name="connsiteX2" fmla="*/ 4528421 w 6077002"/>
              <a:gd name="connsiteY2" fmla="*/ 6961239 h 6961239"/>
              <a:gd name="connsiteX3" fmla="*/ 0 w 6077002"/>
              <a:gd name="connsiteY3" fmla="*/ 6961239 h 6961239"/>
              <a:gd name="connsiteX4" fmla="*/ 3849329 w 6077002"/>
              <a:gd name="connsiteY4" fmla="*/ 0 h 6961239"/>
              <a:gd name="connsiteX0" fmla="*/ 3930445 w 6077002"/>
              <a:gd name="connsiteY0" fmla="*/ 0 h 6894871"/>
              <a:gd name="connsiteX1" fmla="*/ 6077002 w 6077002"/>
              <a:gd name="connsiteY1" fmla="*/ 1 h 6894871"/>
              <a:gd name="connsiteX2" fmla="*/ 4528421 w 6077002"/>
              <a:gd name="connsiteY2" fmla="*/ 6894871 h 6894871"/>
              <a:gd name="connsiteX3" fmla="*/ 0 w 6077002"/>
              <a:gd name="connsiteY3" fmla="*/ 6894871 h 6894871"/>
              <a:gd name="connsiteX4" fmla="*/ 3930445 w 6077002"/>
              <a:gd name="connsiteY4" fmla="*/ 0 h 6894871"/>
              <a:gd name="connsiteX0" fmla="*/ 3923071 w 6069628"/>
              <a:gd name="connsiteY0" fmla="*/ 0 h 6894871"/>
              <a:gd name="connsiteX1" fmla="*/ 6069628 w 6069628"/>
              <a:gd name="connsiteY1" fmla="*/ 1 h 6894871"/>
              <a:gd name="connsiteX2" fmla="*/ 4521047 w 6069628"/>
              <a:gd name="connsiteY2" fmla="*/ 6894871 h 6894871"/>
              <a:gd name="connsiteX3" fmla="*/ 0 w 6069628"/>
              <a:gd name="connsiteY3" fmla="*/ 6880123 h 6894871"/>
              <a:gd name="connsiteX4" fmla="*/ 3923071 w 6069628"/>
              <a:gd name="connsiteY4" fmla="*/ 0 h 6894871"/>
              <a:gd name="connsiteX0" fmla="*/ 3923071 w 6069628"/>
              <a:gd name="connsiteY0" fmla="*/ 0 h 6880123"/>
              <a:gd name="connsiteX1" fmla="*/ 6069628 w 6069628"/>
              <a:gd name="connsiteY1" fmla="*/ 1 h 6880123"/>
              <a:gd name="connsiteX2" fmla="*/ 4395685 w 6069628"/>
              <a:gd name="connsiteY2" fmla="*/ 6776884 h 6880123"/>
              <a:gd name="connsiteX3" fmla="*/ 0 w 6069628"/>
              <a:gd name="connsiteY3" fmla="*/ 6880123 h 6880123"/>
              <a:gd name="connsiteX4" fmla="*/ 3923071 w 6069628"/>
              <a:gd name="connsiteY4" fmla="*/ 0 h 6880123"/>
              <a:gd name="connsiteX0" fmla="*/ 3923071 w 6069628"/>
              <a:gd name="connsiteY0" fmla="*/ 0 h 6887497"/>
              <a:gd name="connsiteX1" fmla="*/ 6069628 w 6069628"/>
              <a:gd name="connsiteY1" fmla="*/ 1 h 6887497"/>
              <a:gd name="connsiteX2" fmla="*/ 4521046 w 6069628"/>
              <a:gd name="connsiteY2" fmla="*/ 6887497 h 6887497"/>
              <a:gd name="connsiteX3" fmla="*/ 0 w 6069628"/>
              <a:gd name="connsiteY3" fmla="*/ 6880123 h 6887497"/>
              <a:gd name="connsiteX4" fmla="*/ 3923071 w 6069628"/>
              <a:gd name="connsiteY4" fmla="*/ 0 h 68874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9628" h="6887497">
                <a:moveTo>
                  <a:pt x="3923071" y="0"/>
                </a:moveTo>
                <a:lnTo>
                  <a:pt x="6069628" y="1"/>
                </a:lnTo>
                <a:lnTo>
                  <a:pt x="4521046" y="6887497"/>
                </a:lnTo>
                <a:lnTo>
                  <a:pt x="0" y="6880123"/>
                </a:lnTo>
                <a:lnTo>
                  <a:pt x="3923071" y="0"/>
                </a:lnTo>
                <a:close/>
              </a:path>
            </a:pathLst>
          </a:custGeom>
        </p:spPr>
        <p:txBody>
          <a:bodyPr/>
          <a:lstStyle>
            <a:lvl1pPr>
              <a:defRPr>
                <a:ln>
                  <a:noFill/>
                </a:ln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73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0790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583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9401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58144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289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865710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0986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568792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858491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058085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498836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373527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31798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38014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634826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7092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636946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670811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1954417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074324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59414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5097211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572875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045352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3948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33821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23692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9484377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909131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828547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3731649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1999326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0201937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89285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4997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890583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1C5E4-31DF-CFD7-2AA0-696ED38236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DBDDB5-28AB-E4D1-C41C-D3850F76E0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870748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B35F1-A674-5F8F-EDB3-1AB2C53FF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EFC8B7-CA39-F607-01FA-AA57CD5C76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524146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2B5C5-F611-0FC4-732B-5C8468F9C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7953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01A302-8FAA-A0AD-F72C-68A7E4EF25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6750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6395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330163-92D0-5B27-24AF-A04F4334FC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ADB458-2C8D-07A1-4F18-C200D898BE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860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EE4FC676-F314-2082-2B25-078771135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5563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118DFC-B03B-CF2D-5128-D4FD7C384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58E33-482E-615F-E645-C8313BA6B4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39604C-516C-B0FE-5C81-48A68BDB50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9124B30-4E84-E0B9-71E3-F315E6DB1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B43F4CE-FD27-4064-7CD0-C0C4F1378E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252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626786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D6EA-CCCB-42BB-156E-84E62117A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9737810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421513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45BD7-5C32-8D28-5368-95FD1D17A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F3CD12-CA4F-0DAD-980B-CE1BFC744B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042FC4-5DDE-1976-B0DE-958867D52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21923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EB670-F369-3347-7B57-E5C2B60D03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5CEBE3-0B3F-A7E5-0EC2-237A000456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16E012-2321-310E-A1DC-B77AEED3F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11511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image" Target="../media/image6.jpg"/><Relationship Id="rId5" Type="http://schemas.openxmlformats.org/officeDocument/2006/relationships/slideLayout" Target="../slideLayouts/slideLayout10.xml"/><Relationship Id="rId10" Type="http://schemas.openxmlformats.org/officeDocument/2006/relationships/theme" Target="../theme/theme6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image" Target="../media/image7.jpg"/><Relationship Id="rId5" Type="http://schemas.openxmlformats.org/officeDocument/2006/relationships/slideLayout" Target="../slideLayouts/slideLayout19.xml"/><Relationship Id="rId10" Type="http://schemas.openxmlformats.org/officeDocument/2006/relationships/theme" Target="../theme/theme7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image" Target="../media/image8.jpg"/><Relationship Id="rId5" Type="http://schemas.openxmlformats.org/officeDocument/2006/relationships/slideLayout" Target="../slideLayouts/slideLayout28.xml"/><Relationship Id="rId10" Type="http://schemas.openxmlformats.org/officeDocument/2006/relationships/theme" Target="../theme/theme8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image" Target="../media/image9.jpg"/><Relationship Id="rId5" Type="http://schemas.openxmlformats.org/officeDocument/2006/relationships/slideLayout" Target="../slideLayouts/slideLayout37.xml"/><Relationship Id="rId10" Type="http://schemas.openxmlformats.org/officeDocument/2006/relationships/theme" Target="../theme/theme9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image" Target="../media/image10.jpg"/><Relationship Id="rId5" Type="http://schemas.openxmlformats.org/officeDocument/2006/relationships/slideLayout" Target="../slideLayouts/slideLayout46.xml"/><Relationship Id="rId10" Type="http://schemas.openxmlformats.org/officeDocument/2006/relationships/theme" Target="../theme/theme10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7204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51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788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6762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239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38161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81108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851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38757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732B98-0FF9-AC0E-6E8E-CF029EB25C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97052-1B15-3A4D-DEC2-5675E1280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465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30638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/>
          </a:solidFill>
          <a:latin typeface="Aleo SemiBold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09A88-92CE-9F38-457E-BB85217377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70235" y="3907766"/>
            <a:ext cx="9602530" cy="2224746"/>
          </a:xfrm>
        </p:spPr>
        <p:txBody>
          <a:bodyPr anchor="t"/>
          <a:lstStyle/>
          <a:p>
            <a:r>
              <a:rPr lang="en-US" sz="4800" b="1" dirty="0"/>
              <a:t>“Let Them” Experience “Unreasonable Hospitality”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60E1716-87C3-4A26-BF14-BE4D2E5C2B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25842" y="5555981"/>
            <a:ext cx="6345501" cy="576531"/>
          </a:xfrm>
        </p:spPr>
        <p:txBody>
          <a:bodyPr/>
          <a:lstStyle/>
          <a:p>
            <a:r>
              <a:rPr lang="en-US" dirty="0"/>
              <a:t>Crafting Events with Generosity, Boundaries, and Wow Moments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528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D703A-90E1-6A75-8ABE-B15119C21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“Let Them” meets “Unreasonable Hospitality”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17ED5A1E-06F6-1B2E-B175-63AFCBEC4E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45932" y="1690688"/>
            <a:ext cx="2018174" cy="3027261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45DB4F9-22B5-9B1F-A370-ECCC3E335BA3}"/>
              </a:ext>
            </a:extLst>
          </p:cNvPr>
          <p:cNvSpPr txBox="1"/>
          <p:nvPr/>
        </p:nvSpPr>
        <p:spPr>
          <a:xfrm>
            <a:off x="1786774" y="4717949"/>
            <a:ext cx="3136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Kevin Borgic </a:t>
            </a:r>
          </a:p>
          <a:p>
            <a:pPr algn="ctr"/>
            <a:r>
              <a:rPr lang="en-US" dirty="0"/>
              <a:t>Director, Catering Operations</a:t>
            </a:r>
          </a:p>
          <a:p>
            <a:pPr algn="ctr"/>
            <a:r>
              <a:rPr lang="en-US" dirty="0"/>
              <a:t>Vanderbilt University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29113A-785E-283B-3879-3BD8CEB705BE}"/>
              </a:ext>
            </a:extLst>
          </p:cNvPr>
          <p:cNvSpPr txBox="1"/>
          <p:nvPr/>
        </p:nvSpPr>
        <p:spPr>
          <a:xfrm>
            <a:off x="5010150" y="2197894"/>
            <a:ext cx="6267450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dirty="0"/>
              <a:t>15+ Years in Hospitality and Events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dirty="0"/>
              <a:t>Certified Leadership Coach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dirty="0"/>
              <a:t>Avid Book Reader and Hoarder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dirty="0"/>
              <a:t>Consistent Overthinker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US" sz="2800" dirty="0"/>
              <a:t>Addicted to the “Job” 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9452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0A9DB-111F-2B4E-4982-88E0AA01D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3B5BF2-BA14-1194-C275-7C41EC021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 Them Meets Unreasonable Hospitality*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9B2958-A49D-0E7A-5BE0-B9AA48570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14511" y="1690688"/>
            <a:ext cx="8562975" cy="3309938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3600" dirty="0"/>
              <a:t>What’s the most unreasonably wonderful hospitality moment that you’ve witnessed or delivered? </a:t>
            </a:r>
          </a:p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US" sz="3600" dirty="0"/>
              <a:t>What kind of effort and planning went into making that moment? </a:t>
            </a:r>
          </a:p>
          <a:p>
            <a:pPr marL="0" indent="0" algn="ctr">
              <a:buNone/>
            </a:pPr>
            <a:endParaRPr lang="en-US" sz="3600" dirty="0"/>
          </a:p>
          <a:p>
            <a:pPr marL="0" indent="0" algn="ctr">
              <a:buNone/>
            </a:pPr>
            <a:r>
              <a:rPr lang="en-US" sz="3600" dirty="0"/>
              <a:t>Is it Sustainable to make that moment every day?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FA59DF-9963-B23D-2EB2-F66F611E127A}"/>
              </a:ext>
            </a:extLst>
          </p:cNvPr>
          <p:cNvSpPr txBox="1"/>
          <p:nvPr/>
        </p:nvSpPr>
        <p:spPr>
          <a:xfrm>
            <a:off x="2334551" y="5325946"/>
            <a:ext cx="7522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* For purposes of this presentation, “Let Them” refers to the Let Them Theory by Mel Robbins, and “Unreasonable Hospitality” refers to the book and concept by Will Guidara</a:t>
            </a:r>
          </a:p>
        </p:txBody>
      </p:sp>
    </p:spTree>
    <p:extLst>
      <p:ext uri="{BB962C8B-B14F-4D97-AF65-F5344CB8AC3E}">
        <p14:creationId xmlns:p14="http://schemas.microsoft.com/office/powerpoint/2010/main" val="560301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9F04D1-2A49-7D37-5973-2752E146CC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9B833-6756-2CED-B83E-C44200C3D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Let Them meets Unreasonable Hospitality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1790573-2C61-808D-4F09-EF7DA4A3AC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600"/>
            <a:ext cx="10515600" cy="353853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en-US" sz="3200" b="1" u="sng" dirty="0"/>
              <a:t>Today’s Goals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Learn how to elevate guest experience through surprise and delight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Learn how to protect your sanity and manage demanding clients &amp; staff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Create a toolbox of ideas that can be translated to your operations </a:t>
            </a:r>
          </a:p>
        </p:txBody>
      </p:sp>
    </p:spTree>
    <p:extLst>
      <p:ext uri="{BB962C8B-B14F-4D97-AF65-F5344CB8AC3E}">
        <p14:creationId xmlns:p14="http://schemas.microsoft.com/office/powerpoint/2010/main" val="1514897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F34779-4AB6-0A60-0982-40F901730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Unreasonable Hospitality?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CE758A-3792-32D3-72BC-8F2967EF09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“Make the guest feel seen.”</a:t>
            </a:r>
          </a:p>
          <a:p>
            <a:r>
              <a:rPr lang="en-US" dirty="0"/>
              <a:t>Radical personalization that transforms service into an experience</a:t>
            </a:r>
          </a:p>
          <a:p>
            <a:r>
              <a:rPr lang="en-US" dirty="0"/>
              <a:t>Surprise and Delight</a:t>
            </a:r>
          </a:p>
          <a:p>
            <a:r>
              <a:rPr lang="en-US" dirty="0"/>
              <a:t>Empowered Team Members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395E66-4120-7AA1-94EC-A8B26593B6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8050" y="3276600"/>
            <a:ext cx="3979333" cy="22383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087680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B5649-35CF-D1D7-0F4C-73AF88594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28049-2E72-C122-40D2-E8FB0EF8B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“Let Them”?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324C5F-FAAC-6A5B-B921-8398FE10B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Release the Need for Control</a:t>
            </a:r>
          </a:p>
          <a:p>
            <a:r>
              <a:rPr lang="en-US" dirty="0"/>
              <a:t>Accepting Reality</a:t>
            </a:r>
          </a:p>
          <a:p>
            <a:r>
              <a:rPr lang="en-US" dirty="0"/>
              <a:t>Focusing on Personal Power</a:t>
            </a:r>
          </a:p>
          <a:p>
            <a:r>
              <a:rPr lang="en-US" dirty="0"/>
              <a:t>Letting People Show Their True Colors</a:t>
            </a:r>
          </a:p>
          <a:p>
            <a:r>
              <a:rPr lang="en-US" dirty="0"/>
              <a:t>“Let Them” vs. “Let Me”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F1DBDA8-AF1E-B623-CC00-B464F8E2A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77175" y="1325561"/>
            <a:ext cx="3205428" cy="384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588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E7A227-AC3A-AB28-FE4B-B7C2E5C05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Tension Between Going All-in vs. Letting Go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F8050D-C226-3CBF-AF79-01B44517CA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972300" cy="3846513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dirty="0"/>
              <a:t>What happens when you overdeliver without boundaries?</a:t>
            </a:r>
          </a:p>
          <a:p>
            <a:pPr>
              <a:lnSpc>
                <a:spcPct val="170000"/>
              </a:lnSpc>
            </a:pPr>
            <a:r>
              <a:rPr lang="en-US" dirty="0"/>
              <a:t>What happens when you set boundaries without warmth? </a:t>
            </a:r>
          </a:p>
        </p:txBody>
      </p:sp>
      <p:pic>
        <p:nvPicPr>
          <p:cNvPr id="5" name="Picture 4" descr="Girl in field at sunset">
            <a:extLst>
              <a:ext uri="{FF2B5EF4-FFF2-40B4-BE49-F238E27FC236}">
                <a16:creationId xmlns:a16="http://schemas.microsoft.com/office/drawing/2014/main" id="{C05A5BA0-8479-4311-3759-95BB48AD30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8775" y="4068824"/>
            <a:ext cx="2687504" cy="17938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Picture 6" descr="Stressed woman working at home">
            <a:extLst>
              <a:ext uri="{FF2B5EF4-FFF2-40B4-BE49-F238E27FC236}">
                <a16:creationId xmlns:a16="http://schemas.microsoft.com/office/drawing/2014/main" id="{B66A103A-4F10-EBE9-3D3C-0CFFDAB141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9975" y="1188007"/>
            <a:ext cx="2687504" cy="17916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20B64ECF-0D0F-1D29-F4E5-E889B0FB0F4F}"/>
              </a:ext>
            </a:extLst>
          </p:cNvPr>
          <p:cNvCxnSpPr/>
          <p:nvPr/>
        </p:nvCxnSpPr>
        <p:spPr>
          <a:xfrm>
            <a:off x="8553450" y="2979676"/>
            <a:ext cx="1771650" cy="1089148"/>
          </a:xfrm>
          <a:prstGeom prst="curvedConnector3">
            <a:avLst>
              <a:gd name="adj1" fmla="val 54301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Star: 5 Points 12">
            <a:extLst>
              <a:ext uri="{FF2B5EF4-FFF2-40B4-BE49-F238E27FC236}">
                <a16:creationId xmlns:a16="http://schemas.microsoft.com/office/drawing/2014/main" id="{FDC9E06F-524D-BF9B-0DFD-AB34E5A352B1}"/>
              </a:ext>
            </a:extLst>
          </p:cNvPr>
          <p:cNvSpPr/>
          <p:nvPr/>
        </p:nvSpPr>
        <p:spPr>
          <a:xfrm>
            <a:off x="9248775" y="3224212"/>
            <a:ext cx="600075" cy="600075"/>
          </a:xfrm>
          <a:prstGeom prst="star5">
            <a:avLst/>
          </a:prstGeom>
          <a:solidFill>
            <a:srgbClr val="FFCC66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14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452E7-3221-A6CA-BA4D-82317B7F1D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DAA2F-E053-A6DB-DF75-1281BEFB3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Designing Hospitality Without Burnout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ADA53-4133-0D4F-0C93-E6A3C5DFA6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Think of a real event you’re working on or recently delivered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Come up with one “unreasonable” touchpoint that costs less than $10 and/or takes less than 5 minutes</a:t>
            </a:r>
          </a:p>
          <a:p>
            <a:pPr lvl="1"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r>
              <a:rPr lang="en-US" dirty="0"/>
              <a:t>What’s one client/ staff behavior that has drained you recently?</a:t>
            </a:r>
          </a:p>
          <a:p>
            <a:pPr lvl="1">
              <a:lnSpc>
                <a:spcPct val="100000"/>
              </a:lnSpc>
            </a:pPr>
            <a:r>
              <a:rPr lang="en-US" dirty="0"/>
              <a:t>How can you rewrite your internal script to reframe this stressor?  </a:t>
            </a:r>
          </a:p>
        </p:txBody>
      </p:sp>
    </p:spTree>
    <p:extLst>
      <p:ext uri="{BB962C8B-B14F-4D97-AF65-F5344CB8AC3E}">
        <p14:creationId xmlns:p14="http://schemas.microsoft.com/office/powerpoint/2010/main" val="17682024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4302E-FE45-4A27-B849-65D442B5CB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EC9639-CADE-7D8D-F061-07D0E16E4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 Planning and Wrap-up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E3F3710-EFA2-2330-492D-926C38782D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600"/>
            <a:ext cx="10515600" cy="353853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200" b="1" u="sng" dirty="0"/>
              <a:t>Mini-Playbook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One Wow Moment that you’ll bring to an upcoming event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Once Let Them Boundary you’ll commit to practicing</a:t>
            </a:r>
          </a:p>
          <a:p>
            <a:pPr lvl="2">
              <a:lnSpc>
                <a:spcPct val="150000"/>
              </a:lnSpc>
            </a:pPr>
            <a:r>
              <a:rPr lang="en-US" sz="2400" dirty="0"/>
              <a:t>Bonus - Who will be your accountability partner? </a:t>
            </a:r>
          </a:p>
        </p:txBody>
      </p:sp>
      <p:pic>
        <p:nvPicPr>
          <p:cNvPr id="5" name="Picture 2" descr="Playbook Images – Browse 7,513 Stock Photos, Vectors, and ...">
            <a:extLst>
              <a:ext uri="{FF2B5EF4-FFF2-40B4-BE49-F238E27FC236}">
                <a16:creationId xmlns:a16="http://schemas.microsoft.com/office/drawing/2014/main" id="{D12F0BA5-5263-2F32-60EB-5792554804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srgbClr val="551491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risscrossEtching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450" y="800894"/>
            <a:ext cx="3562350" cy="23749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3361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2A35D4-3247-2930-00E8-A1B18E800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33646-B053-FC86-E07D-FB8F9ADA1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Action Planning and Wrap-up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DEDA19D-6FD5-3FB5-BA9A-A6AC649984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82388"/>
            <a:ext cx="10515600" cy="2889749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200" dirty="0"/>
              <a:t>“You don’t have to do everything for everyone – just the right things for the right people”</a:t>
            </a:r>
          </a:p>
        </p:txBody>
      </p:sp>
    </p:spTree>
    <p:extLst>
      <p:ext uri="{BB962C8B-B14F-4D97-AF65-F5344CB8AC3E}">
        <p14:creationId xmlns:p14="http://schemas.microsoft.com/office/powerpoint/2010/main" val="1497031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3C7BC-6859-C065-746C-155D48AD6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F884B-DF97-FDF6-B345-BA9614833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67275" y="3438526"/>
            <a:ext cx="7138841" cy="2224746"/>
          </a:xfrm>
        </p:spPr>
        <p:txBody>
          <a:bodyPr anchor="t"/>
          <a:lstStyle/>
          <a:p>
            <a:r>
              <a:rPr lang="en-US" sz="4800" b="1" dirty="0"/>
              <a:t>Thanks for attending! </a:t>
            </a:r>
            <a:br>
              <a:rPr lang="en-US" sz="4800" b="1" dirty="0"/>
            </a:br>
            <a:r>
              <a:rPr lang="en-US" sz="3200" b="1" dirty="0"/>
              <a:t>Don’t forget to fill out the survey</a:t>
            </a:r>
            <a:endParaRPr lang="en-US" sz="48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A84DF5-9579-2594-8E70-E3039C6482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63944" y="5120640"/>
            <a:ext cx="6345501" cy="830897"/>
          </a:xfrm>
        </p:spPr>
        <p:txBody>
          <a:bodyPr/>
          <a:lstStyle/>
          <a:p>
            <a:r>
              <a:rPr lang="en-US" dirty="0"/>
              <a:t>Kevin Borgic</a:t>
            </a:r>
          </a:p>
          <a:p>
            <a:r>
              <a:rPr lang="en-US" dirty="0"/>
              <a:t>Kevin.p.borgic@vanderbilt.edu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7181023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Orbit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Cover Stage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Cover Crow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Cover Food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5.xml><?xml version="1.0" encoding="utf-8"?>
<a:theme xmlns:a="http://schemas.openxmlformats.org/drawingml/2006/main" name="Cover Custom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6.xml><?xml version="1.0" encoding="utf-8"?>
<a:theme xmlns:a="http://schemas.openxmlformats.org/drawingml/2006/main" name="Content 1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Content 2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Content 3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9.xml><?xml version="1.0" encoding="utf-8"?>
<a:theme xmlns:a="http://schemas.openxmlformats.org/drawingml/2006/main" name="Content 4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Content 5">
  <a:themeElements>
    <a:clrScheme name="CSTSE26 Informa">
      <a:dk1>
        <a:srgbClr val="002244"/>
      </a:dk1>
      <a:lt1>
        <a:srgbClr val="FFFFFF"/>
      </a:lt1>
      <a:dk2>
        <a:srgbClr val="003CB2"/>
      </a:dk2>
      <a:lt2>
        <a:srgbClr val="E8E8E8"/>
      </a:lt2>
      <a:accent1>
        <a:srgbClr val="28B3FF"/>
      </a:accent1>
      <a:accent2>
        <a:srgbClr val="9323FC"/>
      </a:accent2>
      <a:accent3>
        <a:srgbClr val="D8AFFF"/>
      </a:accent3>
      <a:accent4>
        <a:srgbClr val="551491"/>
      </a:accent4>
      <a:accent5>
        <a:srgbClr val="AAE6FF"/>
      </a:accent5>
      <a:accent6>
        <a:srgbClr val="3C4E69"/>
      </a:accent6>
      <a:hlink>
        <a:srgbClr val="9323FC"/>
      </a:hlink>
      <a:folHlink>
        <a:srgbClr val="551491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</TotalTime>
  <Words>400</Words>
  <Application>Microsoft Macintosh PowerPoint</Application>
  <PresentationFormat>Widescreen</PresentationFormat>
  <Paragraphs>53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10</vt:i4>
      </vt:variant>
      <vt:variant>
        <vt:lpstr>Slide Titles</vt:lpstr>
      </vt:variant>
      <vt:variant>
        <vt:i4>11</vt:i4>
      </vt:variant>
    </vt:vector>
  </HeadingPairs>
  <TitlesOfParts>
    <vt:vector size="26" baseType="lpstr">
      <vt:lpstr>Aleo Medium</vt:lpstr>
      <vt:lpstr>Aleo SemiBold</vt:lpstr>
      <vt:lpstr>Arial</vt:lpstr>
      <vt:lpstr>Open Sans</vt:lpstr>
      <vt:lpstr>Open Sans SemiBold</vt:lpstr>
      <vt:lpstr>Cover Orbit</vt:lpstr>
      <vt:lpstr>Cover Stage</vt:lpstr>
      <vt:lpstr>Cover Crowd</vt:lpstr>
      <vt:lpstr>Cover Food</vt:lpstr>
      <vt:lpstr>Cover Custom</vt:lpstr>
      <vt:lpstr>Content 1</vt:lpstr>
      <vt:lpstr>Content 2</vt:lpstr>
      <vt:lpstr>Content 3</vt:lpstr>
      <vt:lpstr>Content 4</vt:lpstr>
      <vt:lpstr>Content 5</vt:lpstr>
      <vt:lpstr>“Let Them” Experience “Unreasonable Hospitality”</vt:lpstr>
      <vt:lpstr>“Let Them” meets “Unreasonable Hospitality”</vt:lpstr>
      <vt:lpstr>Let Them Meets Unreasonable Hospitality*</vt:lpstr>
      <vt:lpstr>Let Them meets Unreasonable Hospitality</vt:lpstr>
      <vt:lpstr>What is Unreasonable Hospitality? </vt:lpstr>
      <vt:lpstr>What is “Let Them”? </vt:lpstr>
      <vt:lpstr>The Tension Between Going All-in vs. Letting Go</vt:lpstr>
      <vt:lpstr>Designing Hospitality Without Burnout</vt:lpstr>
      <vt:lpstr>Action Planning and Wrap-up</vt:lpstr>
      <vt:lpstr>Action Planning and Wrap-up</vt:lpstr>
      <vt:lpstr>Thanks for attending!  Don’t forget to fill out the survey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Lokatys, Jaeson</dc:creator>
  <cp:lastModifiedBy>Stoehr, Kathleen</cp:lastModifiedBy>
  <cp:revision>6</cp:revision>
  <dcterms:created xsi:type="dcterms:W3CDTF">2025-06-20T13:57:37Z</dcterms:created>
  <dcterms:modified xsi:type="dcterms:W3CDTF">2026-02-23T15:54:35Z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bbab825-a111-45e4-86a1-18cee0005896_Enabled">
    <vt:lpwstr>true</vt:lpwstr>
  </property>
  <property fmtid="{D5CDD505-2E9C-101B-9397-08002B2CF9AE}" pid="3" name="MSIP_Label_2bbab825-a111-45e4-86a1-18cee0005896_SetDate">
    <vt:lpwstr>2025-06-20T14:05:33Z</vt:lpwstr>
  </property>
  <property fmtid="{D5CDD505-2E9C-101B-9397-08002B2CF9AE}" pid="4" name="MSIP_Label_2bbab825-a111-45e4-86a1-18cee0005896_Method">
    <vt:lpwstr>Standard</vt:lpwstr>
  </property>
  <property fmtid="{D5CDD505-2E9C-101B-9397-08002B2CF9AE}" pid="5" name="MSIP_Label_2bbab825-a111-45e4-86a1-18cee0005896_Name">
    <vt:lpwstr>2bbab825-a111-45e4-86a1-18cee0005896</vt:lpwstr>
  </property>
  <property fmtid="{D5CDD505-2E9C-101B-9397-08002B2CF9AE}" pid="6" name="MSIP_Label_2bbab825-a111-45e4-86a1-18cee0005896_SiteId">
    <vt:lpwstr>2567d566-604c-408a-8a60-55d0dc9d9d6b</vt:lpwstr>
  </property>
  <property fmtid="{D5CDD505-2E9C-101B-9397-08002B2CF9AE}" pid="7" name="MSIP_Label_2bbab825-a111-45e4-86a1-18cee0005896_ActionId">
    <vt:lpwstr>70e17033-be51-4e7c-b2d0-075ea9fee0e3</vt:lpwstr>
  </property>
  <property fmtid="{D5CDD505-2E9C-101B-9397-08002B2CF9AE}" pid="8" name="MSIP_Label_2bbab825-a111-45e4-86a1-18cee0005896_ContentBits">
    <vt:lpwstr>2</vt:lpwstr>
  </property>
  <property fmtid="{D5CDD505-2E9C-101B-9397-08002B2CF9AE}" pid="9" name="MSIP_Label_2bbab825-a111-45e4-86a1-18cee0005896_Tag">
    <vt:lpwstr>50, 3, 0, 1</vt:lpwstr>
  </property>
  <property fmtid="{D5CDD505-2E9C-101B-9397-08002B2CF9AE}" pid="10" name="ClassificationContentMarkingFooterLocations">
    <vt:lpwstr>Office Theme:9\Custom Design:8</vt:lpwstr>
  </property>
  <property fmtid="{D5CDD505-2E9C-101B-9397-08002B2CF9AE}" pid="11" name="ClassificationContentMarkingFooterText">
    <vt:lpwstr>Information Classification: General</vt:lpwstr>
  </property>
</Properties>
</file>