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7" r:id="rId3"/>
    <p:sldMasterId id="2147483688" r:id="rId4"/>
    <p:sldMasterId id="2147483689" r:id="rId5"/>
    <p:sldMasterId id="2147483690" r:id="rId6"/>
    <p:sldMasterId id="2147483691"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Lst>
  <p:sldSz cy="5143500" cx="9144000"/>
  <p:notesSz cx="6858000" cy="9144000"/>
  <p:embeddedFontLst>
    <p:embeddedFont>
      <p:font typeface="Open Sans SemiBold"/>
      <p:regular r:id="rId29"/>
      <p:bold r:id="rId30"/>
      <p:italic r:id="rId31"/>
      <p:boldItalic r:id="rId32"/>
    </p:embeddedFont>
    <p:embeddedFont>
      <p:font typeface="Aleo Medium"/>
      <p:regular r:id="rId33"/>
      <p:bold r:id="rId34"/>
      <p:italic r:id="rId35"/>
      <p:boldItalic r:id="rId36"/>
    </p:embeddedFont>
    <p:embeddedFont>
      <p:font typeface="Aleo SemiBold"/>
      <p:regular r:id="rId37"/>
      <p:bold r:id="rId38"/>
      <p:italic r:id="rId39"/>
      <p:boldItalic r:id="rId40"/>
    </p:embeddedFont>
    <p:embeddedFont>
      <p:font typeface="Open Sans"/>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AleoSemiBold-boldItalic.fntdata"/><Relationship Id="rId20" Type="http://schemas.openxmlformats.org/officeDocument/2006/relationships/slide" Target="slides/slide12.xml"/><Relationship Id="rId42" Type="http://schemas.openxmlformats.org/officeDocument/2006/relationships/font" Target="fonts/OpenSans-bold.fntdata"/><Relationship Id="rId41" Type="http://schemas.openxmlformats.org/officeDocument/2006/relationships/font" Target="fonts/OpenSans-regular.fntdata"/><Relationship Id="rId22" Type="http://schemas.openxmlformats.org/officeDocument/2006/relationships/slide" Target="slides/slide14.xml"/><Relationship Id="rId44" Type="http://schemas.openxmlformats.org/officeDocument/2006/relationships/font" Target="fonts/OpenSans-boldItalic.fntdata"/><Relationship Id="rId21" Type="http://schemas.openxmlformats.org/officeDocument/2006/relationships/slide" Target="slides/slide13.xml"/><Relationship Id="rId43" Type="http://schemas.openxmlformats.org/officeDocument/2006/relationships/font" Target="fonts/OpenSans-italic.fntdata"/><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font" Target="fonts/OpenSansSemiBold-regular.fntdata"/><Relationship Id="rId7" Type="http://schemas.openxmlformats.org/officeDocument/2006/relationships/slideMaster" Target="slideMasters/slideMaster5.xml"/><Relationship Id="rId8" Type="http://schemas.openxmlformats.org/officeDocument/2006/relationships/notesMaster" Target="notesMasters/notesMaster1.xml"/><Relationship Id="rId31" Type="http://schemas.openxmlformats.org/officeDocument/2006/relationships/font" Target="fonts/OpenSansSemiBold-italic.fntdata"/><Relationship Id="rId30" Type="http://schemas.openxmlformats.org/officeDocument/2006/relationships/font" Target="fonts/OpenSansSemiBold-bold.fntdata"/><Relationship Id="rId11" Type="http://schemas.openxmlformats.org/officeDocument/2006/relationships/slide" Target="slides/slide3.xml"/><Relationship Id="rId33" Type="http://schemas.openxmlformats.org/officeDocument/2006/relationships/font" Target="fonts/AleoMedium-regular.fntdata"/><Relationship Id="rId10" Type="http://schemas.openxmlformats.org/officeDocument/2006/relationships/slide" Target="slides/slide2.xml"/><Relationship Id="rId32" Type="http://schemas.openxmlformats.org/officeDocument/2006/relationships/font" Target="fonts/OpenSansSemiBold-boldItalic.fntdata"/><Relationship Id="rId13" Type="http://schemas.openxmlformats.org/officeDocument/2006/relationships/slide" Target="slides/slide5.xml"/><Relationship Id="rId35" Type="http://schemas.openxmlformats.org/officeDocument/2006/relationships/font" Target="fonts/AleoMedium-italic.fntdata"/><Relationship Id="rId12" Type="http://schemas.openxmlformats.org/officeDocument/2006/relationships/slide" Target="slides/slide4.xml"/><Relationship Id="rId34" Type="http://schemas.openxmlformats.org/officeDocument/2006/relationships/font" Target="fonts/AleoMedium-bold.fntdata"/><Relationship Id="rId15" Type="http://schemas.openxmlformats.org/officeDocument/2006/relationships/slide" Target="slides/slide7.xml"/><Relationship Id="rId37" Type="http://schemas.openxmlformats.org/officeDocument/2006/relationships/font" Target="fonts/AleoSemiBold-regular.fntdata"/><Relationship Id="rId14" Type="http://schemas.openxmlformats.org/officeDocument/2006/relationships/slide" Target="slides/slide6.xml"/><Relationship Id="rId36" Type="http://schemas.openxmlformats.org/officeDocument/2006/relationships/font" Target="fonts/AleoMedium-boldItalic.fntdata"/><Relationship Id="rId17" Type="http://schemas.openxmlformats.org/officeDocument/2006/relationships/slide" Target="slides/slide9.xml"/><Relationship Id="rId39" Type="http://schemas.openxmlformats.org/officeDocument/2006/relationships/font" Target="fonts/AleoSemiBold-italic.fntdata"/><Relationship Id="rId16" Type="http://schemas.openxmlformats.org/officeDocument/2006/relationships/slide" Target="slides/slide8.xml"/><Relationship Id="rId38" Type="http://schemas.openxmlformats.org/officeDocument/2006/relationships/font" Target="fonts/AleoSemiBold-bold.fntdata"/><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b61ba098ac_2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g3b61ba098ac_2_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954611e255_1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3954611e255_1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c9817602dc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3c9817602dc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954611e255_1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3954611e255_1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g3c9817602dc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3c9817602dc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954611e255_1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954611e255_1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g3cb1158f348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3cb1158f348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954611e255_1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3954611e255_1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g3c9817602dc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3c9817602dc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Cara</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3954611e255_1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3954611e255_1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Christine</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3c9817602dc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3c9817602dc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Christine</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c9817602dc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3c9817602dc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Christine</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c9817602dc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3c9817602dc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Christine</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3c9817602dc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3c9817602dc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Christine</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c9817602dc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3c9817602dc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Glynis</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3954c63e3b2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3954c63e3b2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Glynis</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g3954611e255_1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3954611e255_1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Glynis</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954c63e3b2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3954c63e3b2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Glynis  </a:t>
            </a:r>
            <a:r>
              <a:rPr lang="en"/>
              <a:t>https:/share.google/e01GHz4mJSdBDDSab</a:t>
            </a:r>
            <a:endParaRPr/>
          </a:p>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954c63e3b2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954c63e3b2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all</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3ccc274b0e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3ccc274b0e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Glynis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51" name="Shape 51"/>
        <p:cNvGrpSpPr/>
        <p:nvPr/>
      </p:nvGrpSpPr>
      <p:grpSpPr>
        <a:xfrm>
          <a:off x="0" y="0"/>
          <a:ext cx="0" cy="0"/>
          <a:chOff x="0" y="0"/>
          <a:chExt cx="0" cy="0"/>
        </a:xfrm>
      </p:grpSpPr>
      <p:sp>
        <p:nvSpPr>
          <p:cNvPr id="52" name="Google Shape;52;p14"/>
          <p:cNvSpPr txBox="1"/>
          <p:nvPr>
            <p:ph type="ctrTitle"/>
          </p:nvPr>
        </p:nvSpPr>
        <p:spPr>
          <a:xfrm>
            <a:off x="4009718" y="2774852"/>
            <a:ext cx="4759126" cy="1366031"/>
          </a:xfrm>
          <a:prstGeom prst="rect">
            <a:avLst/>
          </a:prstGeom>
          <a:noFill/>
          <a:ln>
            <a:noFill/>
          </a:ln>
        </p:spPr>
        <p:txBody>
          <a:bodyPr anchorCtr="0" anchor="b" bIns="34275" lIns="68575" spcFirstLastPara="1" rIns="68575" wrap="square" tIns="34275">
            <a:noAutofit/>
          </a:bodyPr>
          <a:lstStyle>
            <a:lvl1pPr lvl="0" marR="0" rtl="0" algn="ctr">
              <a:lnSpc>
                <a:spcPct val="90000"/>
              </a:lnSpc>
              <a:spcBef>
                <a:spcPts val="0"/>
              </a:spcBef>
              <a:spcAft>
                <a:spcPts val="0"/>
              </a:spcAft>
              <a:buClr>
                <a:schemeClr val="lt1"/>
              </a:buClr>
              <a:buSzPts val="4500"/>
              <a:buFont typeface="Aleo Medium"/>
              <a:buNone/>
              <a:defRPr b="0" i="0" sz="4500" u="none" cap="none" strike="noStrike">
                <a:solidFill>
                  <a:schemeClr val="lt1"/>
                </a:solidFill>
                <a:latin typeface="Aleo Medium"/>
                <a:ea typeface="Aleo Medium"/>
                <a:cs typeface="Aleo Medium"/>
                <a:sym typeface="Aleo Medium"/>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53" name="Google Shape;53;p14"/>
          <p:cNvSpPr txBox="1"/>
          <p:nvPr>
            <p:ph idx="1" type="subTitle"/>
          </p:nvPr>
        </p:nvSpPr>
        <p:spPr>
          <a:xfrm>
            <a:off x="4009718" y="4209941"/>
            <a:ext cx="4759126" cy="432398"/>
          </a:xfrm>
          <a:prstGeom prst="rect">
            <a:avLst/>
          </a:prstGeom>
          <a:noFill/>
          <a:ln>
            <a:noFill/>
          </a:ln>
        </p:spPr>
        <p:txBody>
          <a:bodyPr anchorCtr="0" anchor="t" bIns="34275" lIns="68575" spcFirstLastPara="1" rIns="68575" wrap="square" tIns="34275">
            <a:noAutofit/>
          </a:bodyPr>
          <a:lstStyle>
            <a:lvl1pPr lvl="0" marR="0" rtl="0" algn="ctr">
              <a:lnSpc>
                <a:spcPct val="90000"/>
              </a:lnSpc>
              <a:spcBef>
                <a:spcPts val="800"/>
              </a:spcBef>
              <a:spcAft>
                <a:spcPts val="0"/>
              </a:spcAft>
              <a:buClr>
                <a:schemeClr val="lt1"/>
              </a:buClr>
              <a:buSzPts val="1800"/>
              <a:buFont typeface="Arial"/>
              <a:buNone/>
              <a:defRPr b="1" i="0" sz="1800" u="none" cap="none" strike="noStrike">
                <a:solidFill>
                  <a:schemeClr val="lt1"/>
                </a:solidFill>
                <a:latin typeface="Open Sans SemiBold"/>
                <a:ea typeface="Open Sans SemiBold"/>
                <a:cs typeface="Open Sans SemiBold"/>
                <a:sym typeface="Open Sans SemiBold"/>
              </a:defRPr>
            </a:lvl1pPr>
            <a:lvl2pPr lvl="1" marR="0" rtl="0" algn="ctr">
              <a:lnSpc>
                <a:spcPct val="90000"/>
              </a:lnSpc>
              <a:spcBef>
                <a:spcPts val="400"/>
              </a:spcBef>
              <a:spcAft>
                <a:spcPts val="0"/>
              </a:spcAft>
              <a:buClr>
                <a:schemeClr val="dk1"/>
              </a:buClr>
              <a:buSzPts val="1500"/>
              <a:buFont typeface="Arial"/>
              <a:buNone/>
              <a:defRPr b="0" i="0" sz="1500" u="none" cap="none" strike="noStrike">
                <a:solidFill>
                  <a:schemeClr val="dk1"/>
                </a:solidFill>
                <a:latin typeface="Arial"/>
                <a:ea typeface="Arial"/>
                <a:cs typeface="Arial"/>
                <a:sym typeface="Arial"/>
              </a:defRPr>
            </a:lvl2pPr>
            <a:lvl3pPr lvl="2" marR="0" rtl="0" algn="ctr">
              <a:lnSpc>
                <a:spcPct val="90000"/>
              </a:lnSpc>
              <a:spcBef>
                <a:spcPts val="40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lvl="3"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4pPr>
            <a:lvl5pPr lvl="4"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5pPr>
            <a:lvl6pPr lvl="5"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6pPr>
            <a:lvl7pPr lvl="6"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7pPr>
            <a:lvl8pPr lvl="7"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8pPr>
            <a:lvl9pPr lvl="8" marR="0" rtl="0" algn="ctr">
              <a:lnSpc>
                <a:spcPct val="90000"/>
              </a:lnSpc>
              <a:spcBef>
                <a:spcPts val="4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9pPr>
          </a:lstStyle>
          <a:p/>
        </p:txBody>
      </p:sp>
      <p:sp>
        <p:nvSpPr>
          <p:cNvPr id="54" name="Google Shape;54;p14"/>
          <p:cNvSpPr/>
          <p:nvPr>
            <p:ph idx="2" type="pic"/>
          </p:nvPr>
        </p:nvSpPr>
        <p:spPr>
          <a:xfrm>
            <a:off x="-586249" y="-11062"/>
            <a:ext cx="4552221" cy="5165623"/>
          </a:xfrm>
          <a:prstGeom prst="rect">
            <a:avLst/>
          </a:prstGeom>
          <a:no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8" name="Shape 58"/>
        <p:cNvGrpSpPr/>
        <p:nvPr/>
      </p:nvGrpSpPr>
      <p:grpSpPr>
        <a:xfrm>
          <a:off x="0" y="0"/>
          <a:ext cx="0" cy="0"/>
          <a:chOff x="0" y="0"/>
          <a:chExt cx="0" cy="0"/>
        </a:xfrm>
      </p:grpSpPr>
      <p:sp>
        <p:nvSpPr>
          <p:cNvPr id="59" name="Google Shape;59;p16"/>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0" name="Google Shape;60;p16"/>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61" name="Shape 61"/>
        <p:cNvGrpSpPr/>
        <p:nvPr/>
      </p:nvGrpSpPr>
      <p:grpSpPr>
        <a:xfrm>
          <a:off x="0" y="0"/>
          <a:ext cx="0" cy="0"/>
          <a:chOff x="0" y="0"/>
          <a:chExt cx="0" cy="0"/>
        </a:xfrm>
      </p:grpSpPr>
      <p:sp>
        <p:nvSpPr>
          <p:cNvPr id="62" name="Google Shape;62;p1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3" name="Google Shape;63;p17"/>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4" name="Shape 64"/>
        <p:cNvGrpSpPr/>
        <p:nvPr/>
      </p:nvGrpSpPr>
      <p:grpSpPr>
        <a:xfrm>
          <a:off x="0" y="0"/>
          <a:ext cx="0" cy="0"/>
          <a:chOff x="0" y="0"/>
          <a:chExt cx="0" cy="0"/>
        </a:xfrm>
      </p:grpSpPr>
      <p:sp>
        <p:nvSpPr>
          <p:cNvPr id="65" name="Google Shape;65;p18"/>
          <p:cNvSpPr txBox="1"/>
          <p:nvPr>
            <p:ph type="title"/>
          </p:nvPr>
        </p:nvSpPr>
        <p:spPr>
          <a:xfrm>
            <a:off x="623888" y="596504"/>
            <a:ext cx="7886700" cy="2139553"/>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6" name="Google Shape;66;p18"/>
          <p:cNvSpPr txBox="1"/>
          <p:nvPr>
            <p:ph idx="1" type="body"/>
          </p:nvPr>
        </p:nvSpPr>
        <p:spPr>
          <a:xfrm>
            <a:off x="623888" y="2756297"/>
            <a:ext cx="7886700" cy="112514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757881"/>
              </a:buClr>
              <a:buSzPts val="1800"/>
              <a:buNone/>
              <a:defRPr sz="1800">
                <a:solidFill>
                  <a:srgbClr val="757881"/>
                </a:solidFill>
              </a:defRPr>
            </a:lvl1pPr>
            <a:lvl2pPr indent="-228600" lvl="1" marL="914400" algn="l">
              <a:lnSpc>
                <a:spcPct val="90000"/>
              </a:lnSpc>
              <a:spcBef>
                <a:spcPts val="400"/>
              </a:spcBef>
              <a:spcAft>
                <a:spcPts val="0"/>
              </a:spcAft>
              <a:buClr>
                <a:srgbClr val="757881"/>
              </a:buClr>
              <a:buSzPts val="1500"/>
              <a:buNone/>
              <a:defRPr sz="1500">
                <a:solidFill>
                  <a:srgbClr val="757881"/>
                </a:solidFill>
              </a:defRPr>
            </a:lvl2pPr>
            <a:lvl3pPr indent="-228600" lvl="2" marL="1371600" algn="l">
              <a:lnSpc>
                <a:spcPct val="90000"/>
              </a:lnSpc>
              <a:spcBef>
                <a:spcPts val="400"/>
              </a:spcBef>
              <a:spcAft>
                <a:spcPts val="0"/>
              </a:spcAft>
              <a:buClr>
                <a:srgbClr val="757881"/>
              </a:buClr>
              <a:buSzPts val="1400"/>
              <a:buNone/>
              <a:defRPr sz="1400">
                <a:solidFill>
                  <a:srgbClr val="757881"/>
                </a:solidFill>
              </a:defRPr>
            </a:lvl3pPr>
            <a:lvl4pPr indent="-228600" lvl="3" marL="1828800" algn="l">
              <a:lnSpc>
                <a:spcPct val="90000"/>
              </a:lnSpc>
              <a:spcBef>
                <a:spcPts val="400"/>
              </a:spcBef>
              <a:spcAft>
                <a:spcPts val="0"/>
              </a:spcAft>
              <a:buClr>
                <a:srgbClr val="757881"/>
              </a:buClr>
              <a:buSzPts val="1200"/>
              <a:buNone/>
              <a:defRPr sz="1200">
                <a:solidFill>
                  <a:srgbClr val="757881"/>
                </a:solidFill>
              </a:defRPr>
            </a:lvl4pPr>
            <a:lvl5pPr indent="-228600" lvl="4" marL="2286000" algn="l">
              <a:lnSpc>
                <a:spcPct val="90000"/>
              </a:lnSpc>
              <a:spcBef>
                <a:spcPts val="400"/>
              </a:spcBef>
              <a:spcAft>
                <a:spcPts val="0"/>
              </a:spcAft>
              <a:buClr>
                <a:srgbClr val="757881"/>
              </a:buClr>
              <a:buSzPts val="1200"/>
              <a:buNone/>
              <a:defRPr sz="1200">
                <a:solidFill>
                  <a:srgbClr val="757881"/>
                </a:solidFill>
              </a:defRPr>
            </a:lvl5pPr>
            <a:lvl6pPr indent="-228600" lvl="5" marL="2743200" algn="l">
              <a:lnSpc>
                <a:spcPct val="90000"/>
              </a:lnSpc>
              <a:spcBef>
                <a:spcPts val="400"/>
              </a:spcBef>
              <a:spcAft>
                <a:spcPts val="0"/>
              </a:spcAft>
              <a:buClr>
                <a:srgbClr val="757881"/>
              </a:buClr>
              <a:buSzPts val="1200"/>
              <a:buNone/>
              <a:defRPr sz="1200">
                <a:solidFill>
                  <a:srgbClr val="757881"/>
                </a:solidFill>
              </a:defRPr>
            </a:lvl6pPr>
            <a:lvl7pPr indent="-228600" lvl="6" marL="3200400" algn="l">
              <a:lnSpc>
                <a:spcPct val="90000"/>
              </a:lnSpc>
              <a:spcBef>
                <a:spcPts val="400"/>
              </a:spcBef>
              <a:spcAft>
                <a:spcPts val="0"/>
              </a:spcAft>
              <a:buClr>
                <a:srgbClr val="757881"/>
              </a:buClr>
              <a:buSzPts val="1200"/>
              <a:buNone/>
              <a:defRPr sz="1200">
                <a:solidFill>
                  <a:srgbClr val="757881"/>
                </a:solidFill>
              </a:defRPr>
            </a:lvl7pPr>
            <a:lvl8pPr indent="-228600" lvl="7" marL="3657600" algn="l">
              <a:lnSpc>
                <a:spcPct val="90000"/>
              </a:lnSpc>
              <a:spcBef>
                <a:spcPts val="400"/>
              </a:spcBef>
              <a:spcAft>
                <a:spcPts val="0"/>
              </a:spcAft>
              <a:buClr>
                <a:srgbClr val="757881"/>
              </a:buClr>
              <a:buSzPts val="1200"/>
              <a:buNone/>
              <a:defRPr sz="1200">
                <a:solidFill>
                  <a:srgbClr val="757881"/>
                </a:solidFill>
              </a:defRPr>
            </a:lvl8pPr>
            <a:lvl9pPr indent="-228600" lvl="8" marL="4114800" algn="l">
              <a:lnSpc>
                <a:spcPct val="90000"/>
              </a:lnSpc>
              <a:spcBef>
                <a:spcPts val="400"/>
              </a:spcBef>
              <a:spcAft>
                <a:spcPts val="0"/>
              </a:spcAft>
              <a:buClr>
                <a:srgbClr val="757881"/>
              </a:buClr>
              <a:buSzPts val="1200"/>
              <a:buNone/>
              <a:defRPr sz="1200">
                <a:solidFill>
                  <a:srgbClr val="75788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67" name="Shape 67"/>
        <p:cNvGrpSpPr/>
        <p:nvPr/>
      </p:nvGrpSpPr>
      <p:grpSpPr>
        <a:xfrm>
          <a:off x="0" y="0"/>
          <a:ext cx="0" cy="0"/>
          <a:chOff x="0" y="0"/>
          <a:chExt cx="0" cy="0"/>
        </a:xfrm>
      </p:grpSpPr>
      <p:sp>
        <p:nvSpPr>
          <p:cNvPr id="68" name="Google Shape;68;p19"/>
          <p:cNvSpPr txBox="1"/>
          <p:nvPr>
            <p:ph idx="1" type="body"/>
          </p:nvPr>
        </p:nvSpPr>
        <p:spPr>
          <a:xfrm>
            <a:off x="6286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69" name="Google Shape;69;p19"/>
          <p:cNvSpPr txBox="1"/>
          <p:nvPr>
            <p:ph idx="2" type="body"/>
          </p:nvPr>
        </p:nvSpPr>
        <p:spPr>
          <a:xfrm>
            <a:off x="46291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70" name="Google Shape;70;p19"/>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1" name="Shape 71"/>
        <p:cNvGrpSpPr/>
        <p:nvPr/>
      </p:nvGrpSpPr>
      <p:grpSpPr>
        <a:xfrm>
          <a:off x="0" y="0"/>
          <a:ext cx="0" cy="0"/>
          <a:chOff x="0" y="0"/>
          <a:chExt cx="0" cy="0"/>
        </a:xfrm>
      </p:grpSpPr>
      <p:sp>
        <p:nvSpPr>
          <p:cNvPr id="72" name="Google Shape;72;p20"/>
          <p:cNvSpPr txBox="1"/>
          <p:nvPr>
            <p:ph type="title"/>
          </p:nvPr>
        </p:nvSpPr>
        <p:spPr>
          <a:xfrm>
            <a:off x="629841"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3" name="Google Shape;73;p20"/>
          <p:cNvSpPr txBox="1"/>
          <p:nvPr>
            <p:ph idx="1" type="body"/>
          </p:nvPr>
        </p:nvSpPr>
        <p:spPr>
          <a:xfrm>
            <a:off x="629841" y="1260872"/>
            <a:ext cx="3868340"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74" name="Google Shape;74;p20"/>
          <p:cNvSpPr txBox="1"/>
          <p:nvPr>
            <p:ph idx="2" type="body"/>
          </p:nvPr>
        </p:nvSpPr>
        <p:spPr>
          <a:xfrm>
            <a:off x="629841" y="1878806"/>
            <a:ext cx="3868340"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75" name="Google Shape;75;p20"/>
          <p:cNvSpPr txBox="1"/>
          <p:nvPr>
            <p:ph idx="3" type="body"/>
          </p:nvPr>
        </p:nvSpPr>
        <p:spPr>
          <a:xfrm>
            <a:off x="4629150" y="1260872"/>
            <a:ext cx="3887391"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76" name="Google Shape;76;p20"/>
          <p:cNvSpPr txBox="1"/>
          <p:nvPr>
            <p:ph idx="4" type="body"/>
          </p:nvPr>
        </p:nvSpPr>
        <p:spPr>
          <a:xfrm>
            <a:off x="4629150" y="1878806"/>
            <a:ext cx="3887391"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7" name="Shape 77"/>
        <p:cNvGrpSpPr/>
        <p:nvPr/>
      </p:nvGrpSpPr>
      <p:grpSpPr>
        <a:xfrm>
          <a:off x="0" y="0"/>
          <a:ext cx="0" cy="0"/>
          <a:chOff x="0" y="0"/>
          <a:chExt cx="0" cy="0"/>
        </a:xfrm>
      </p:grpSpPr>
      <p:sp>
        <p:nvSpPr>
          <p:cNvPr id="78" name="Google Shape;78;p21"/>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0" name="Shape 80"/>
        <p:cNvGrpSpPr/>
        <p:nvPr/>
      </p:nvGrpSpPr>
      <p:grpSpPr>
        <a:xfrm>
          <a:off x="0" y="0"/>
          <a:ext cx="0" cy="0"/>
          <a:chOff x="0" y="0"/>
          <a:chExt cx="0" cy="0"/>
        </a:xfrm>
      </p:grpSpPr>
      <p:sp>
        <p:nvSpPr>
          <p:cNvPr id="81" name="Google Shape;81;p23"/>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2" name="Google Shape;82;p23"/>
          <p:cNvSpPr txBox="1"/>
          <p:nvPr>
            <p:ph idx="1" type="body"/>
          </p:nvPr>
        </p:nvSpPr>
        <p:spPr>
          <a:xfrm>
            <a:off x="3887391" y="740569"/>
            <a:ext cx="4629150" cy="3655219"/>
          </a:xfrm>
          <a:prstGeom prst="rect">
            <a:avLst/>
          </a:prstGeom>
          <a:noFill/>
          <a:ln>
            <a:noFill/>
          </a:ln>
        </p:spPr>
        <p:txBody>
          <a:bodyPr anchorCtr="0" anchor="t" bIns="34275" lIns="68575" spcFirstLastPara="1" rIns="68575" wrap="square" tIns="34275">
            <a:norm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3" name="Google Shape;83;p23"/>
          <p:cNvSpPr txBox="1"/>
          <p:nvPr>
            <p:ph idx="2"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4" name="Shape 84"/>
        <p:cNvGrpSpPr/>
        <p:nvPr/>
      </p:nvGrpSpPr>
      <p:grpSpPr>
        <a:xfrm>
          <a:off x="0" y="0"/>
          <a:ext cx="0" cy="0"/>
          <a:chOff x="0" y="0"/>
          <a:chExt cx="0" cy="0"/>
        </a:xfrm>
      </p:grpSpPr>
      <p:sp>
        <p:nvSpPr>
          <p:cNvPr id="85" name="Google Shape;85;p24"/>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6" name="Google Shape;86;p24"/>
          <p:cNvSpPr/>
          <p:nvPr>
            <p:ph idx="2" type="pic"/>
          </p:nvPr>
        </p:nvSpPr>
        <p:spPr>
          <a:xfrm>
            <a:off x="3887391" y="740569"/>
            <a:ext cx="4629150" cy="3655219"/>
          </a:xfrm>
          <a:prstGeom prst="rect">
            <a:avLst/>
          </a:prstGeom>
          <a:noFill/>
          <a:ln>
            <a:noFill/>
          </a:ln>
        </p:spPr>
      </p:sp>
      <p:sp>
        <p:nvSpPr>
          <p:cNvPr id="87" name="Google Shape;87;p24"/>
          <p:cNvSpPr txBox="1"/>
          <p:nvPr>
            <p:ph idx="1"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1" name="Shape 91"/>
        <p:cNvGrpSpPr/>
        <p:nvPr/>
      </p:nvGrpSpPr>
      <p:grpSpPr>
        <a:xfrm>
          <a:off x="0" y="0"/>
          <a:ext cx="0" cy="0"/>
          <a:chOff x="0" y="0"/>
          <a:chExt cx="0" cy="0"/>
        </a:xfrm>
      </p:grpSpPr>
      <p:sp>
        <p:nvSpPr>
          <p:cNvPr id="92" name="Google Shape;92;p26"/>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93" name="Google Shape;93;p26"/>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4" name="Shape 94"/>
        <p:cNvGrpSpPr/>
        <p:nvPr/>
      </p:nvGrpSpPr>
      <p:grpSpPr>
        <a:xfrm>
          <a:off x="0" y="0"/>
          <a:ext cx="0" cy="0"/>
          <a:chOff x="0" y="0"/>
          <a:chExt cx="0" cy="0"/>
        </a:xfrm>
      </p:grpSpPr>
      <p:sp>
        <p:nvSpPr>
          <p:cNvPr id="95" name="Google Shape;95;p2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96" name="Google Shape;96;p27"/>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7" name="Shape 97"/>
        <p:cNvGrpSpPr/>
        <p:nvPr/>
      </p:nvGrpSpPr>
      <p:grpSpPr>
        <a:xfrm>
          <a:off x="0" y="0"/>
          <a:ext cx="0" cy="0"/>
          <a:chOff x="0" y="0"/>
          <a:chExt cx="0" cy="0"/>
        </a:xfrm>
      </p:grpSpPr>
      <p:sp>
        <p:nvSpPr>
          <p:cNvPr id="98" name="Google Shape;98;p28"/>
          <p:cNvSpPr txBox="1"/>
          <p:nvPr>
            <p:ph type="title"/>
          </p:nvPr>
        </p:nvSpPr>
        <p:spPr>
          <a:xfrm>
            <a:off x="623888" y="596504"/>
            <a:ext cx="7886700" cy="2139553"/>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99" name="Google Shape;99;p28"/>
          <p:cNvSpPr txBox="1"/>
          <p:nvPr>
            <p:ph idx="1" type="body"/>
          </p:nvPr>
        </p:nvSpPr>
        <p:spPr>
          <a:xfrm>
            <a:off x="623888" y="2756297"/>
            <a:ext cx="7886700" cy="112514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757881"/>
              </a:buClr>
              <a:buSzPts val="1800"/>
              <a:buNone/>
              <a:defRPr sz="1800">
                <a:solidFill>
                  <a:srgbClr val="757881"/>
                </a:solidFill>
              </a:defRPr>
            </a:lvl1pPr>
            <a:lvl2pPr indent="-228600" lvl="1" marL="914400" algn="l">
              <a:lnSpc>
                <a:spcPct val="90000"/>
              </a:lnSpc>
              <a:spcBef>
                <a:spcPts val="400"/>
              </a:spcBef>
              <a:spcAft>
                <a:spcPts val="0"/>
              </a:spcAft>
              <a:buClr>
                <a:srgbClr val="757881"/>
              </a:buClr>
              <a:buSzPts val="1500"/>
              <a:buNone/>
              <a:defRPr sz="1500">
                <a:solidFill>
                  <a:srgbClr val="757881"/>
                </a:solidFill>
              </a:defRPr>
            </a:lvl2pPr>
            <a:lvl3pPr indent="-228600" lvl="2" marL="1371600" algn="l">
              <a:lnSpc>
                <a:spcPct val="90000"/>
              </a:lnSpc>
              <a:spcBef>
                <a:spcPts val="400"/>
              </a:spcBef>
              <a:spcAft>
                <a:spcPts val="0"/>
              </a:spcAft>
              <a:buClr>
                <a:srgbClr val="757881"/>
              </a:buClr>
              <a:buSzPts val="1400"/>
              <a:buNone/>
              <a:defRPr sz="1400">
                <a:solidFill>
                  <a:srgbClr val="757881"/>
                </a:solidFill>
              </a:defRPr>
            </a:lvl3pPr>
            <a:lvl4pPr indent="-228600" lvl="3" marL="1828800" algn="l">
              <a:lnSpc>
                <a:spcPct val="90000"/>
              </a:lnSpc>
              <a:spcBef>
                <a:spcPts val="400"/>
              </a:spcBef>
              <a:spcAft>
                <a:spcPts val="0"/>
              </a:spcAft>
              <a:buClr>
                <a:srgbClr val="757881"/>
              </a:buClr>
              <a:buSzPts val="1200"/>
              <a:buNone/>
              <a:defRPr sz="1200">
                <a:solidFill>
                  <a:srgbClr val="757881"/>
                </a:solidFill>
              </a:defRPr>
            </a:lvl4pPr>
            <a:lvl5pPr indent="-228600" lvl="4" marL="2286000" algn="l">
              <a:lnSpc>
                <a:spcPct val="90000"/>
              </a:lnSpc>
              <a:spcBef>
                <a:spcPts val="400"/>
              </a:spcBef>
              <a:spcAft>
                <a:spcPts val="0"/>
              </a:spcAft>
              <a:buClr>
                <a:srgbClr val="757881"/>
              </a:buClr>
              <a:buSzPts val="1200"/>
              <a:buNone/>
              <a:defRPr sz="1200">
                <a:solidFill>
                  <a:srgbClr val="757881"/>
                </a:solidFill>
              </a:defRPr>
            </a:lvl5pPr>
            <a:lvl6pPr indent="-228600" lvl="5" marL="2743200" algn="l">
              <a:lnSpc>
                <a:spcPct val="90000"/>
              </a:lnSpc>
              <a:spcBef>
                <a:spcPts val="400"/>
              </a:spcBef>
              <a:spcAft>
                <a:spcPts val="0"/>
              </a:spcAft>
              <a:buClr>
                <a:srgbClr val="757881"/>
              </a:buClr>
              <a:buSzPts val="1200"/>
              <a:buNone/>
              <a:defRPr sz="1200">
                <a:solidFill>
                  <a:srgbClr val="757881"/>
                </a:solidFill>
              </a:defRPr>
            </a:lvl6pPr>
            <a:lvl7pPr indent="-228600" lvl="6" marL="3200400" algn="l">
              <a:lnSpc>
                <a:spcPct val="90000"/>
              </a:lnSpc>
              <a:spcBef>
                <a:spcPts val="400"/>
              </a:spcBef>
              <a:spcAft>
                <a:spcPts val="0"/>
              </a:spcAft>
              <a:buClr>
                <a:srgbClr val="757881"/>
              </a:buClr>
              <a:buSzPts val="1200"/>
              <a:buNone/>
              <a:defRPr sz="1200">
                <a:solidFill>
                  <a:srgbClr val="757881"/>
                </a:solidFill>
              </a:defRPr>
            </a:lvl7pPr>
            <a:lvl8pPr indent="-228600" lvl="7" marL="3657600" algn="l">
              <a:lnSpc>
                <a:spcPct val="90000"/>
              </a:lnSpc>
              <a:spcBef>
                <a:spcPts val="400"/>
              </a:spcBef>
              <a:spcAft>
                <a:spcPts val="0"/>
              </a:spcAft>
              <a:buClr>
                <a:srgbClr val="757881"/>
              </a:buClr>
              <a:buSzPts val="1200"/>
              <a:buNone/>
              <a:defRPr sz="1200">
                <a:solidFill>
                  <a:srgbClr val="757881"/>
                </a:solidFill>
              </a:defRPr>
            </a:lvl8pPr>
            <a:lvl9pPr indent="-228600" lvl="8" marL="4114800" algn="l">
              <a:lnSpc>
                <a:spcPct val="90000"/>
              </a:lnSpc>
              <a:spcBef>
                <a:spcPts val="400"/>
              </a:spcBef>
              <a:spcAft>
                <a:spcPts val="0"/>
              </a:spcAft>
              <a:buClr>
                <a:srgbClr val="757881"/>
              </a:buClr>
              <a:buSzPts val="1200"/>
              <a:buNone/>
              <a:defRPr sz="1200">
                <a:solidFill>
                  <a:srgbClr val="757881"/>
                </a:solidFill>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00" name="Shape 100"/>
        <p:cNvGrpSpPr/>
        <p:nvPr/>
      </p:nvGrpSpPr>
      <p:grpSpPr>
        <a:xfrm>
          <a:off x="0" y="0"/>
          <a:ext cx="0" cy="0"/>
          <a:chOff x="0" y="0"/>
          <a:chExt cx="0" cy="0"/>
        </a:xfrm>
      </p:grpSpPr>
      <p:sp>
        <p:nvSpPr>
          <p:cNvPr id="101" name="Google Shape;101;p29"/>
          <p:cNvSpPr txBox="1"/>
          <p:nvPr>
            <p:ph idx="1" type="body"/>
          </p:nvPr>
        </p:nvSpPr>
        <p:spPr>
          <a:xfrm>
            <a:off x="6286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02" name="Google Shape;102;p29"/>
          <p:cNvSpPr txBox="1"/>
          <p:nvPr>
            <p:ph idx="2" type="body"/>
          </p:nvPr>
        </p:nvSpPr>
        <p:spPr>
          <a:xfrm>
            <a:off x="46291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03" name="Google Shape;103;p29"/>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4" name="Shape 104"/>
        <p:cNvGrpSpPr/>
        <p:nvPr/>
      </p:nvGrpSpPr>
      <p:grpSpPr>
        <a:xfrm>
          <a:off x="0" y="0"/>
          <a:ext cx="0" cy="0"/>
          <a:chOff x="0" y="0"/>
          <a:chExt cx="0" cy="0"/>
        </a:xfrm>
      </p:grpSpPr>
      <p:sp>
        <p:nvSpPr>
          <p:cNvPr id="105" name="Google Shape;105;p30"/>
          <p:cNvSpPr txBox="1"/>
          <p:nvPr>
            <p:ph type="title"/>
          </p:nvPr>
        </p:nvSpPr>
        <p:spPr>
          <a:xfrm>
            <a:off x="629841"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6" name="Google Shape;106;p30"/>
          <p:cNvSpPr txBox="1"/>
          <p:nvPr>
            <p:ph idx="1" type="body"/>
          </p:nvPr>
        </p:nvSpPr>
        <p:spPr>
          <a:xfrm>
            <a:off x="629841" y="1260872"/>
            <a:ext cx="3868340"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107" name="Google Shape;107;p30"/>
          <p:cNvSpPr txBox="1"/>
          <p:nvPr>
            <p:ph idx="2" type="body"/>
          </p:nvPr>
        </p:nvSpPr>
        <p:spPr>
          <a:xfrm>
            <a:off x="629841" y="1878806"/>
            <a:ext cx="3868340"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08" name="Google Shape;108;p30"/>
          <p:cNvSpPr txBox="1"/>
          <p:nvPr>
            <p:ph idx="3" type="body"/>
          </p:nvPr>
        </p:nvSpPr>
        <p:spPr>
          <a:xfrm>
            <a:off x="4629150" y="1260872"/>
            <a:ext cx="3887391"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109" name="Google Shape;109;p30"/>
          <p:cNvSpPr txBox="1"/>
          <p:nvPr>
            <p:ph idx="4" type="body"/>
          </p:nvPr>
        </p:nvSpPr>
        <p:spPr>
          <a:xfrm>
            <a:off x="4629150" y="1878806"/>
            <a:ext cx="3887391"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0" name="Shape 110"/>
        <p:cNvGrpSpPr/>
        <p:nvPr/>
      </p:nvGrpSpPr>
      <p:grpSpPr>
        <a:xfrm>
          <a:off x="0" y="0"/>
          <a:ext cx="0" cy="0"/>
          <a:chOff x="0" y="0"/>
          <a:chExt cx="0" cy="0"/>
        </a:xfrm>
      </p:grpSpPr>
      <p:sp>
        <p:nvSpPr>
          <p:cNvPr id="111" name="Google Shape;111;p31"/>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2" name="Shape 112"/>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13" name="Shape 113"/>
        <p:cNvGrpSpPr/>
        <p:nvPr/>
      </p:nvGrpSpPr>
      <p:grpSpPr>
        <a:xfrm>
          <a:off x="0" y="0"/>
          <a:ext cx="0" cy="0"/>
          <a:chOff x="0" y="0"/>
          <a:chExt cx="0" cy="0"/>
        </a:xfrm>
      </p:grpSpPr>
      <p:sp>
        <p:nvSpPr>
          <p:cNvPr id="114" name="Google Shape;114;p33"/>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15" name="Google Shape;115;p33"/>
          <p:cNvSpPr txBox="1"/>
          <p:nvPr>
            <p:ph idx="1" type="body"/>
          </p:nvPr>
        </p:nvSpPr>
        <p:spPr>
          <a:xfrm>
            <a:off x="3887391" y="740569"/>
            <a:ext cx="4629150" cy="3655219"/>
          </a:xfrm>
          <a:prstGeom prst="rect">
            <a:avLst/>
          </a:prstGeom>
          <a:noFill/>
          <a:ln>
            <a:noFill/>
          </a:ln>
        </p:spPr>
        <p:txBody>
          <a:bodyPr anchorCtr="0" anchor="t" bIns="34275" lIns="68575" spcFirstLastPara="1" rIns="68575" wrap="square" tIns="34275">
            <a:norm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116" name="Google Shape;116;p33"/>
          <p:cNvSpPr txBox="1"/>
          <p:nvPr>
            <p:ph idx="2"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17" name="Shape 117"/>
        <p:cNvGrpSpPr/>
        <p:nvPr/>
      </p:nvGrpSpPr>
      <p:grpSpPr>
        <a:xfrm>
          <a:off x="0" y="0"/>
          <a:ext cx="0" cy="0"/>
          <a:chOff x="0" y="0"/>
          <a:chExt cx="0" cy="0"/>
        </a:xfrm>
      </p:grpSpPr>
      <p:sp>
        <p:nvSpPr>
          <p:cNvPr id="118" name="Google Shape;118;p34"/>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19" name="Google Shape;119;p34"/>
          <p:cNvSpPr/>
          <p:nvPr>
            <p:ph idx="2" type="pic"/>
          </p:nvPr>
        </p:nvSpPr>
        <p:spPr>
          <a:xfrm>
            <a:off x="3887391" y="740569"/>
            <a:ext cx="4629150" cy="3655219"/>
          </a:xfrm>
          <a:prstGeom prst="rect">
            <a:avLst/>
          </a:prstGeom>
          <a:noFill/>
          <a:ln>
            <a:noFill/>
          </a:ln>
        </p:spPr>
      </p:sp>
      <p:sp>
        <p:nvSpPr>
          <p:cNvPr id="120" name="Google Shape;120;p34"/>
          <p:cNvSpPr txBox="1"/>
          <p:nvPr>
            <p:ph idx="1"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4" name="Shape 124"/>
        <p:cNvGrpSpPr/>
        <p:nvPr/>
      </p:nvGrpSpPr>
      <p:grpSpPr>
        <a:xfrm>
          <a:off x="0" y="0"/>
          <a:ext cx="0" cy="0"/>
          <a:chOff x="0" y="0"/>
          <a:chExt cx="0" cy="0"/>
        </a:xfrm>
      </p:grpSpPr>
      <p:sp>
        <p:nvSpPr>
          <p:cNvPr id="125" name="Google Shape;125;p36"/>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26" name="Google Shape;126;p36"/>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7" name="Shape 127"/>
        <p:cNvGrpSpPr/>
        <p:nvPr/>
      </p:nvGrpSpPr>
      <p:grpSpPr>
        <a:xfrm>
          <a:off x="0" y="0"/>
          <a:ext cx="0" cy="0"/>
          <a:chOff x="0" y="0"/>
          <a:chExt cx="0" cy="0"/>
        </a:xfrm>
      </p:grpSpPr>
      <p:sp>
        <p:nvSpPr>
          <p:cNvPr id="128" name="Google Shape;128;p37"/>
          <p:cNvSpPr txBox="1"/>
          <p:nvPr>
            <p:ph type="ctrTitle"/>
          </p:nvPr>
        </p:nvSpPr>
        <p:spPr>
          <a:xfrm>
            <a:off x="1143000" y="841772"/>
            <a:ext cx="6858000" cy="1790700"/>
          </a:xfrm>
          <a:prstGeom prst="rect">
            <a:avLst/>
          </a:prstGeom>
          <a:noFill/>
          <a:ln>
            <a:noFill/>
          </a:ln>
        </p:spPr>
        <p:txBody>
          <a:bodyPr anchorCtr="0" anchor="b" bIns="34275" lIns="68575" spcFirstLastPara="1" rIns="68575" wrap="square" tIns="34275">
            <a:normAutofit/>
          </a:bodyPr>
          <a:lstStyle>
            <a:lvl1pPr lvl="0" algn="ctr">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29" name="Google Shape;129;p37"/>
          <p:cNvSpPr txBox="1"/>
          <p:nvPr>
            <p:ph idx="1" type="subTitle"/>
          </p:nvPr>
        </p:nvSpPr>
        <p:spPr>
          <a:xfrm>
            <a:off x="1143000" y="2701528"/>
            <a:ext cx="6858000" cy="1241821"/>
          </a:xfrm>
          <a:prstGeom prst="rect">
            <a:avLst/>
          </a:prstGeom>
          <a:noFill/>
          <a:ln>
            <a:noFill/>
          </a:ln>
        </p:spPr>
        <p:txBody>
          <a:bodyPr anchorCtr="0" anchor="t" bIns="34275" lIns="68575" spcFirstLastPara="1" rIns="68575" wrap="square" tIns="34275">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0" name="Shape 130"/>
        <p:cNvGrpSpPr/>
        <p:nvPr/>
      </p:nvGrpSpPr>
      <p:grpSpPr>
        <a:xfrm>
          <a:off x="0" y="0"/>
          <a:ext cx="0" cy="0"/>
          <a:chOff x="0" y="0"/>
          <a:chExt cx="0" cy="0"/>
        </a:xfrm>
      </p:grpSpPr>
      <p:sp>
        <p:nvSpPr>
          <p:cNvPr id="131" name="Google Shape;131;p38"/>
          <p:cNvSpPr txBox="1"/>
          <p:nvPr>
            <p:ph type="title"/>
          </p:nvPr>
        </p:nvSpPr>
        <p:spPr>
          <a:xfrm>
            <a:off x="623888" y="596504"/>
            <a:ext cx="7886700" cy="2139553"/>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4500"/>
              <a:buFont typeface="Aleo SemiBold"/>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32" name="Google Shape;132;p38"/>
          <p:cNvSpPr txBox="1"/>
          <p:nvPr>
            <p:ph idx="1" type="body"/>
          </p:nvPr>
        </p:nvSpPr>
        <p:spPr>
          <a:xfrm>
            <a:off x="623888" y="2756297"/>
            <a:ext cx="7886700" cy="1125140"/>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rgbClr val="757881"/>
              </a:buClr>
              <a:buSzPts val="1800"/>
              <a:buNone/>
              <a:defRPr sz="1800">
                <a:solidFill>
                  <a:srgbClr val="757881"/>
                </a:solidFill>
              </a:defRPr>
            </a:lvl1pPr>
            <a:lvl2pPr indent="-228600" lvl="1" marL="914400" algn="l">
              <a:lnSpc>
                <a:spcPct val="90000"/>
              </a:lnSpc>
              <a:spcBef>
                <a:spcPts val="400"/>
              </a:spcBef>
              <a:spcAft>
                <a:spcPts val="0"/>
              </a:spcAft>
              <a:buClr>
                <a:srgbClr val="757881"/>
              </a:buClr>
              <a:buSzPts val="1500"/>
              <a:buNone/>
              <a:defRPr sz="1500">
                <a:solidFill>
                  <a:srgbClr val="757881"/>
                </a:solidFill>
              </a:defRPr>
            </a:lvl2pPr>
            <a:lvl3pPr indent="-228600" lvl="2" marL="1371600" algn="l">
              <a:lnSpc>
                <a:spcPct val="90000"/>
              </a:lnSpc>
              <a:spcBef>
                <a:spcPts val="400"/>
              </a:spcBef>
              <a:spcAft>
                <a:spcPts val="0"/>
              </a:spcAft>
              <a:buClr>
                <a:srgbClr val="757881"/>
              </a:buClr>
              <a:buSzPts val="1400"/>
              <a:buNone/>
              <a:defRPr sz="1400">
                <a:solidFill>
                  <a:srgbClr val="757881"/>
                </a:solidFill>
              </a:defRPr>
            </a:lvl3pPr>
            <a:lvl4pPr indent="-228600" lvl="3" marL="1828800" algn="l">
              <a:lnSpc>
                <a:spcPct val="90000"/>
              </a:lnSpc>
              <a:spcBef>
                <a:spcPts val="400"/>
              </a:spcBef>
              <a:spcAft>
                <a:spcPts val="0"/>
              </a:spcAft>
              <a:buClr>
                <a:srgbClr val="757881"/>
              </a:buClr>
              <a:buSzPts val="1200"/>
              <a:buNone/>
              <a:defRPr sz="1200">
                <a:solidFill>
                  <a:srgbClr val="757881"/>
                </a:solidFill>
              </a:defRPr>
            </a:lvl4pPr>
            <a:lvl5pPr indent="-228600" lvl="4" marL="2286000" algn="l">
              <a:lnSpc>
                <a:spcPct val="90000"/>
              </a:lnSpc>
              <a:spcBef>
                <a:spcPts val="400"/>
              </a:spcBef>
              <a:spcAft>
                <a:spcPts val="0"/>
              </a:spcAft>
              <a:buClr>
                <a:srgbClr val="757881"/>
              </a:buClr>
              <a:buSzPts val="1200"/>
              <a:buNone/>
              <a:defRPr sz="1200">
                <a:solidFill>
                  <a:srgbClr val="757881"/>
                </a:solidFill>
              </a:defRPr>
            </a:lvl5pPr>
            <a:lvl6pPr indent="-228600" lvl="5" marL="2743200" algn="l">
              <a:lnSpc>
                <a:spcPct val="90000"/>
              </a:lnSpc>
              <a:spcBef>
                <a:spcPts val="400"/>
              </a:spcBef>
              <a:spcAft>
                <a:spcPts val="0"/>
              </a:spcAft>
              <a:buClr>
                <a:srgbClr val="757881"/>
              </a:buClr>
              <a:buSzPts val="1200"/>
              <a:buNone/>
              <a:defRPr sz="1200">
                <a:solidFill>
                  <a:srgbClr val="757881"/>
                </a:solidFill>
              </a:defRPr>
            </a:lvl6pPr>
            <a:lvl7pPr indent="-228600" lvl="6" marL="3200400" algn="l">
              <a:lnSpc>
                <a:spcPct val="90000"/>
              </a:lnSpc>
              <a:spcBef>
                <a:spcPts val="400"/>
              </a:spcBef>
              <a:spcAft>
                <a:spcPts val="0"/>
              </a:spcAft>
              <a:buClr>
                <a:srgbClr val="757881"/>
              </a:buClr>
              <a:buSzPts val="1200"/>
              <a:buNone/>
              <a:defRPr sz="1200">
                <a:solidFill>
                  <a:srgbClr val="757881"/>
                </a:solidFill>
              </a:defRPr>
            </a:lvl7pPr>
            <a:lvl8pPr indent="-228600" lvl="7" marL="3657600" algn="l">
              <a:lnSpc>
                <a:spcPct val="90000"/>
              </a:lnSpc>
              <a:spcBef>
                <a:spcPts val="400"/>
              </a:spcBef>
              <a:spcAft>
                <a:spcPts val="0"/>
              </a:spcAft>
              <a:buClr>
                <a:srgbClr val="757881"/>
              </a:buClr>
              <a:buSzPts val="1200"/>
              <a:buNone/>
              <a:defRPr sz="1200">
                <a:solidFill>
                  <a:srgbClr val="757881"/>
                </a:solidFill>
              </a:defRPr>
            </a:lvl8pPr>
            <a:lvl9pPr indent="-228600" lvl="8" marL="4114800" algn="l">
              <a:lnSpc>
                <a:spcPct val="90000"/>
              </a:lnSpc>
              <a:spcBef>
                <a:spcPts val="400"/>
              </a:spcBef>
              <a:spcAft>
                <a:spcPts val="0"/>
              </a:spcAft>
              <a:buClr>
                <a:srgbClr val="757881"/>
              </a:buClr>
              <a:buSzPts val="1200"/>
              <a:buNone/>
              <a:defRPr sz="1200">
                <a:solidFill>
                  <a:srgbClr val="757881"/>
                </a:solidFill>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133" name="Shape 133"/>
        <p:cNvGrpSpPr/>
        <p:nvPr/>
      </p:nvGrpSpPr>
      <p:grpSpPr>
        <a:xfrm>
          <a:off x="0" y="0"/>
          <a:ext cx="0" cy="0"/>
          <a:chOff x="0" y="0"/>
          <a:chExt cx="0" cy="0"/>
        </a:xfrm>
      </p:grpSpPr>
      <p:sp>
        <p:nvSpPr>
          <p:cNvPr id="134" name="Google Shape;134;p39"/>
          <p:cNvSpPr txBox="1"/>
          <p:nvPr>
            <p:ph idx="1" type="body"/>
          </p:nvPr>
        </p:nvSpPr>
        <p:spPr>
          <a:xfrm>
            <a:off x="6286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35" name="Google Shape;135;p39"/>
          <p:cNvSpPr txBox="1"/>
          <p:nvPr>
            <p:ph idx="2" type="body"/>
          </p:nvPr>
        </p:nvSpPr>
        <p:spPr>
          <a:xfrm>
            <a:off x="4629150" y="1369219"/>
            <a:ext cx="3886200" cy="2895600"/>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36" name="Google Shape;136;p39"/>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37" name="Shape 137"/>
        <p:cNvGrpSpPr/>
        <p:nvPr/>
      </p:nvGrpSpPr>
      <p:grpSpPr>
        <a:xfrm>
          <a:off x="0" y="0"/>
          <a:ext cx="0" cy="0"/>
          <a:chOff x="0" y="0"/>
          <a:chExt cx="0" cy="0"/>
        </a:xfrm>
      </p:grpSpPr>
      <p:sp>
        <p:nvSpPr>
          <p:cNvPr id="138" name="Google Shape;138;p40"/>
          <p:cNvSpPr txBox="1"/>
          <p:nvPr>
            <p:ph type="title"/>
          </p:nvPr>
        </p:nvSpPr>
        <p:spPr>
          <a:xfrm>
            <a:off x="629841"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39" name="Google Shape;139;p40"/>
          <p:cNvSpPr txBox="1"/>
          <p:nvPr>
            <p:ph idx="1" type="body"/>
          </p:nvPr>
        </p:nvSpPr>
        <p:spPr>
          <a:xfrm>
            <a:off x="629841" y="1260872"/>
            <a:ext cx="3868340"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140" name="Google Shape;140;p40"/>
          <p:cNvSpPr txBox="1"/>
          <p:nvPr>
            <p:ph idx="2" type="body"/>
          </p:nvPr>
        </p:nvSpPr>
        <p:spPr>
          <a:xfrm>
            <a:off x="629841" y="1878806"/>
            <a:ext cx="3868340"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141" name="Google Shape;141;p40"/>
          <p:cNvSpPr txBox="1"/>
          <p:nvPr>
            <p:ph idx="3" type="body"/>
          </p:nvPr>
        </p:nvSpPr>
        <p:spPr>
          <a:xfrm>
            <a:off x="4629150" y="1260872"/>
            <a:ext cx="3887391" cy="617934"/>
          </a:xfrm>
          <a:prstGeom prst="rect">
            <a:avLst/>
          </a:prstGeom>
          <a:noFill/>
          <a:ln>
            <a:noFill/>
          </a:ln>
        </p:spPr>
        <p:txBody>
          <a:bodyPr anchorCtr="0" anchor="b"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800"/>
              <a:buNone/>
              <a:defRPr b="1" sz="1800"/>
            </a:lvl1pPr>
            <a:lvl2pPr indent="-228600" lvl="1" marL="914400" algn="l">
              <a:lnSpc>
                <a:spcPct val="90000"/>
              </a:lnSpc>
              <a:spcBef>
                <a:spcPts val="400"/>
              </a:spcBef>
              <a:spcAft>
                <a:spcPts val="0"/>
              </a:spcAft>
              <a:buClr>
                <a:schemeClr val="dk1"/>
              </a:buClr>
              <a:buSzPts val="1500"/>
              <a:buNone/>
              <a:defRPr b="1" sz="1500"/>
            </a:lvl2pPr>
            <a:lvl3pPr indent="-228600" lvl="2" marL="1371600" algn="l">
              <a:lnSpc>
                <a:spcPct val="90000"/>
              </a:lnSpc>
              <a:spcBef>
                <a:spcPts val="400"/>
              </a:spcBef>
              <a:spcAft>
                <a:spcPts val="0"/>
              </a:spcAft>
              <a:buClr>
                <a:schemeClr val="dk1"/>
              </a:buClr>
              <a:buSzPts val="1400"/>
              <a:buNone/>
              <a:defRPr b="1" sz="1400"/>
            </a:lvl3pPr>
            <a:lvl4pPr indent="-228600" lvl="3" marL="1828800" algn="l">
              <a:lnSpc>
                <a:spcPct val="90000"/>
              </a:lnSpc>
              <a:spcBef>
                <a:spcPts val="400"/>
              </a:spcBef>
              <a:spcAft>
                <a:spcPts val="0"/>
              </a:spcAft>
              <a:buClr>
                <a:schemeClr val="dk1"/>
              </a:buClr>
              <a:buSzPts val="1200"/>
              <a:buNone/>
              <a:defRPr b="1" sz="1200"/>
            </a:lvl4pPr>
            <a:lvl5pPr indent="-228600" lvl="4" marL="2286000" algn="l">
              <a:lnSpc>
                <a:spcPct val="90000"/>
              </a:lnSpc>
              <a:spcBef>
                <a:spcPts val="400"/>
              </a:spcBef>
              <a:spcAft>
                <a:spcPts val="0"/>
              </a:spcAft>
              <a:buClr>
                <a:schemeClr val="dk1"/>
              </a:buClr>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142" name="Google Shape;142;p40"/>
          <p:cNvSpPr txBox="1"/>
          <p:nvPr>
            <p:ph idx="4" type="body"/>
          </p:nvPr>
        </p:nvSpPr>
        <p:spPr>
          <a:xfrm>
            <a:off x="4629150" y="1878806"/>
            <a:ext cx="3887391" cy="2439591"/>
          </a:xfrm>
          <a:prstGeom prst="rect">
            <a:avLst/>
          </a:prstGeom>
          <a:noFill/>
          <a:ln>
            <a:noFill/>
          </a:ln>
        </p:spPr>
        <p:txBody>
          <a:bodyPr anchorCtr="0" anchor="t" bIns="34275" lIns="68575" spcFirstLastPara="1" rIns="68575" wrap="square" tIns="34275">
            <a:norm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400"/>
              </a:spcBef>
              <a:spcAft>
                <a:spcPts val="0"/>
              </a:spcAft>
              <a:buClr>
                <a:schemeClr val="dk1"/>
              </a:buClr>
              <a:buSzPts val="1400"/>
              <a:buChar char="•"/>
              <a:defRPr/>
            </a:lvl2pPr>
            <a:lvl3pPr indent="-317500" lvl="2" marL="1371600" algn="l">
              <a:lnSpc>
                <a:spcPct val="90000"/>
              </a:lnSpc>
              <a:spcBef>
                <a:spcPts val="400"/>
              </a:spcBef>
              <a:spcAft>
                <a:spcPts val="0"/>
              </a:spcAft>
              <a:buClr>
                <a:schemeClr val="dk1"/>
              </a:buClr>
              <a:buSzPts val="1400"/>
              <a:buChar char="•"/>
              <a:defRPr/>
            </a:lvl3pPr>
            <a:lvl4pPr indent="-317500" lvl="3" marL="1828800" algn="l">
              <a:lnSpc>
                <a:spcPct val="90000"/>
              </a:lnSpc>
              <a:spcBef>
                <a:spcPts val="400"/>
              </a:spcBef>
              <a:spcAft>
                <a:spcPts val="0"/>
              </a:spcAft>
              <a:buClr>
                <a:schemeClr val="dk1"/>
              </a:buClr>
              <a:buSzPts val="1400"/>
              <a:buChar char="•"/>
              <a:defRPr/>
            </a:lvl4pPr>
            <a:lvl5pPr indent="-317500" lvl="4" marL="2286000" algn="l">
              <a:lnSpc>
                <a:spcPct val="90000"/>
              </a:lnSpc>
              <a:spcBef>
                <a:spcPts val="400"/>
              </a:spcBef>
              <a:spcAft>
                <a:spcPts val="0"/>
              </a:spcAft>
              <a:buClr>
                <a:schemeClr val="dk1"/>
              </a:buClr>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3" name="Shape 143"/>
        <p:cNvGrpSpPr/>
        <p:nvPr/>
      </p:nvGrpSpPr>
      <p:grpSpPr>
        <a:xfrm>
          <a:off x="0" y="0"/>
          <a:ext cx="0" cy="0"/>
          <a:chOff x="0" y="0"/>
          <a:chExt cx="0" cy="0"/>
        </a:xfrm>
      </p:grpSpPr>
      <p:sp>
        <p:nvSpPr>
          <p:cNvPr id="144" name="Google Shape;144;p41"/>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5" name="Shape 145"/>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46" name="Shape 146"/>
        <p:cNvGrpSpPr/>
        <p:nvPr/>
      </p:nvGrpSpPr>
      <p:grpSpPr>
        <a:xfrm>
          <a:off x="0" y="0"/>
          <a:ext cx="0" cy="0"/>
          <a:chOff x="0" y="0"/>
          <a:chExt cx="0" cy="0"/>
        </a:xfrm>
      </p:grpSpPr>
      <p:sp>
        <p:nvSpPr>
          <p:cNvPr id="147" name="Google Shape;147;p43"/>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48" name="Google Shape;148;p43"/>
          <p:cNvSpPr txBox="1"/>
          <p:nvPr>
            <p:ph idx="1" type="body"/>
          </p:nvPr>
        </p:nvSpPr>
        <p:spPr>
          <a:xfrm>
            <a:off x="3887391" y="740569"/>
            <a:ext cx="4629150" cy="3655219"/>
          </a:xfrm>
          <a:prstGeom prst="rect">
            <a:avLst/>
          </a:prstGeom>
          <a:noFill/>
          <a:ln>
            <a:noFill/>
          </a:ln>
        </p:spPr>
        <p:txBody>
          <a:bodyPr anchorCtr="0" anchor="t" bIns="34275" lIns="68575" spcFirstLastPara="1" rIns="68575" wrap="square" tIns="34275">
            <a:normAutofit/>
          </a:bodyPr>
          <a:lstStyle>
            <a:lvl1pPr indent="-381000" lvl="0" marL="457200" algn="l">
              <a:lnSpc>
                <a:spcPct val="90000"/>
              </a:lnSpc>
              <a:spcBef>
                <a:spcPts val="800"/>
              </a:spcBef>
              <a:spcAft>
                <a:spcPts val="0"/>
              </a:spcAft>
              <a:buClr>
                <a:schemeClr val="dk1"/>
              </a:buClr>
              <a:buSzPts val="2400"/>
              <a:buChar char="•"/>
              <a:defRPr sz="2400"/>
            </a:lvl1pPr>
            <a:lvl2pPr indent="-361950" lvl="1" marL="914400" algn="l">
              <a:lnSpc>
                <a:spcPct val="90000"/>
              </a:lnSpc>
              <a:spcBef>
                <a:spcPts val="400"/>
              </a:spcBef>
              <a:spcAft>
                <a:spcPts val="0"/>
              </a:spcAft>
              <a:buClr>
                <a:schemeClr val="dk1"/>
              </a:buClr>
              <a:buSzPts val="2100"/>
              <a:buChar char="•"/>
              <a:defRPr sz="2100"/>
            </a:lvl2pPr>
            <a:lvl3pPr indent="-342900" lvl="2" marL="1371600" algn="l">
              <a:lnSpc>
                <a:spcPct val="90000"/>
              </a:lnSpc>
              <a:spcBef>
                <a:spcPts val="400"/>
              </a:spcBef>
              <a:spcAft>
                <a:spcPts val="0"/>
              </a:spcAft>
              <a:buClr>
                <a:schemeClr val="dk1"/>
              </a:buClr>
              <a:buSzPts val="1800"/>
              <a:buChar char="•"/>
              <a:defRPr sz="1800"/>
            </a:lvl3pPr>
            <a:lvl4pPr indent="-323850" lvl="3" marL="1828800" algn="l">
              <a:lnSpc>
                <a:spcPct val="90000"/>
              </a:lnSpc>
              <a:spcBef>
                <a:spcPts val="400"/>
              </a:spcBef>
              <a:spcAft>
                <a:spcPts val="0"/>
              </a:spcAft>
              <a:buClr>
                <a:schemeClr val="dk1"/>
              </a:buClr>
              <a:buSzPts val="1500"/>
              <a:buChar char="•"/>
              <a:defRPr sz="1500"/>
            </a:lvl4pPr>
            <a:lvl5pPr indent="-323850" lvl="4" marL="2286000" algn="l">
              <a:lnSpc>
                <a:spcPct val="90000"/>
              </a:lnSpc>
              <a:spcBef>
                <a:spcPts val="400"/>
              </a:spcBef>
              <a:spcAft>
                <a:spcPts val="0"/>
              </a:spcAft>
              <a:buClr>
                <a:schemeClr val="dk1"/>
              </a:buClr>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149" name="Google Shape;149;p43"/>
          <p:cNvSpPr txBox="1"/>
          <p:nvPr>
            <p:ph idx="2"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50" name="Shape 150"/>
        <p:cNvGrpSpPr/>
        <p:nvPr/>
      </p:nvGrpSpPr>
      <p:grpSpPr>
        <a:xfrm>
          <a:off x="0" y="0"/>
          <a:ext cx="0" cy="0"/>
          <a:chOff x="0" y="0"/>
          <a:chExt cx="0" cy="0"/>
        </a:xfrm>
      </p:grpSpPr>
      <p:sp>
        <p:nvSpPr>
          <p:cNvPr id="151" name="Google Shape;151;p44"/>
          <p:cNvSpPr txBox="1"/>
          <p:nvPr>
            <p:ph type="title"/>
          </p:nvPr>
        </p:nvSpPr>
        <p:spPr>
          <a:xfrm>
            <a:off x="629841" y="342900"/>
            <a:ext cx="2949178" cy="1200150"/>
          </a:xfrm>
          <a:prstGeom prst="rect">
            <a:avLst/>
          </a:prstGeom>
          <a:noFill/>
          <a:ln>
            <a:noFill/>
          </a:ln>
        </p:spPr>
        <p:txBody>
          <a:bodyPr anchorCtr="0" anchor="b" bIns="34275" lIns="68575" spcFirstLastPara="1" rIns="68575" wrap="square" tIns="34275">
            <a:normAutofit/>
          </a:bodyPr>
          <a:lstStyle>
            <a:lvl1pPr lvl="0" algn="l">
              <a:lnSpc>
                <a:spcPct val="90000"/>
              </a:lnSpc>
              <a:spcBef>
                <a:spcPts val="0"/>
              </a:spcBef>
              <a:spcAft>
                <a:spcPts val="0"/>
              </a:spcAft>
              <a:buClr>
                <a:schemeClr val="dk1"/>
              </a:buClr>
              <a:buSzPts val="2400"/>
              <a:buFont typeface="Aleo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52" name="Google Shape;152;p44"/>
          <p:cNvSpPr/>
          <p:nvPr>
            <p:ph idx="2" type="pic"/>
          </p:nvPr>
        </p:nvSpPr>
        <p:spPr>
          <a:xfrm>
            <a:off x="3887391" y="740569"/>
            <a:ext cx="4629150" cy="3655219"/>
          </a:xfrm>
          <a:prstGeom prst="rect">
            <a:avLst/>
          </a:prstGeom>
          <a:noFill/>
          <a:ln>
            <a:noFill/>
          </a:ln>
        </p:spPr>
      </p:sp>
      <p:sp>
        <p:nvSpPr>
          <p:cNvPr id="153" name="Google Shape;153;p44"/>
          <p:cNvSpPr txBox="1"/>
          <p:nvPr>
            <p:ph idx="1" type="body"/>
          </p:nvPr>
        </p:nvSpPr>
        <p:spPr>
          <a:xfrm>
            <a:off x="629841" y="1543050"/>
            <a:ext cx="2949178" cy="2858691"/>
          </a:xfrm>
          <a:prstGeom prst="rect">
            <a:avLst/>
          </a:prstGeom>
          <a:noFill/>
          <a:ln>
            <a:noFill/>
          </a:ln>
        </p:spPr>
        <p:txBody>
          <a:bodyPr anchorCtr="0" anchor="t" bIns="34275" lIns="68575" spcFirstLastPara="1" rIns="68575" wrap="square" tIns="34275">
            <a:normAutofit/>
          </a:bodyPr>
          <a:lstStyle>
            <a:lvl1pPr indent="-228600" lvl="0" marL="457200" algn="l">
              <a:lnSpc>
                <a:spcPct val="90000"/>
              </a:lnSpc>
              <a:spcBef>
                <a:spcPts val="800"/>
              </a:spcBef>
              <a:spcAft>
                <a:spcPts val="0"/>
              </a:spcAft>
              <a:buClr>
                <a:schemeClr val="dk1"/>
              </a:buClr>
              <a:buSzPts val="1200"/>
              <a:buNone/>
              <a:defRPr sz="1200"/>
            </a:lvl1pPr>
            <a:lvl2pPr indent="-228600" lvl="1" marL="914400" algn="l">
              <a:lnSpc>
                <a:spcPct val="90000"/>
              </a:lnSpc>
              <a:spcBef>
                <a:spcPts val="400"/>
              </a:spcBef>
              <a:spcAft>
                <a:spcPts val="0"/>
              </a:spcAft>
              <a:buClr>
                <a:schemeClr val="dk1"/>
              </a:buClr>
              <a:buSzPts val="1100"/>
              <a:buNone/>
              <a:defRPr sz="1100"/>
            </a:lvl2pPr>
            <a:lvl3pPr indent="-228600" lvl="2" marL="1371600" algn="l">
              <a:lnSpc>
                <a:spcPct val="90000"/>
              </a:lnSpc>
              <a:spcBef>
                <a:spcPts val="400"/>
              </a:spcBef>
              <a:spcAft>
                <a:spcPts val="0"/>
              </a:spcAft>
              <a:buClr>
                <a:schemeClr val="dk1"/>
              </a:buClr>
              <a:buSzPts val="900"/>
              <a:buNone/>
              <a:defRPr sz="900"/>
            </a:lvl3pPr>
            <a:lvl4pPr indent="-228600" lvl="3" marL="1828800" algn="l">
              <a:lnSpc>
                <a:spcPct val="90000"/>
              </a:lnSpc>
              <a:spcBef>
                <a:spcPts val="400"/>
              </a:spcBef>
              <a:spcAft>
                <a:spcPts val="0"/>
              </a:spcAft>
              <a:buClr>
                <a:schemeClr val="dk1"/>
              </a:buClr>
              <a:buSzPts val="800"/>
              <a:buNone/>
              <a:defRPr sz="800"/>
            </a:lvl4pPr>
            <a:lvl5pPr indent="-228600" lvl="4" marL="2286000" algn="l">
              <a:lnSpc>
                <a:spcPct val="90000"/>
              </a:lnSpc>
              <a:spcBef>
                <a:spcPts val="400"/>
              </a:spcBef>
              <a:spcAft>
                <a:spcPts val="0"/>
              </a:spcAft>
              <a:buClr>
                <a:schemeClr val="dk1"/>
              </a:buClr>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2.xml"/><Relationship Id="rId3" Type="http://schemas.openxmlformats.org/officeDocument/2006/relationships/theme" Target="../theme/theme3.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8.jp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theme" Target="../theme/theme5.xml"/><Relationship Id="rId10" Type="http://schemas.openxmlformats.org/officeDocument/2006/relationships/slideLayout" Target="../slideLayouts/slideLayout2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22.xml"/><Relationship Id="rId3" Type="http://schemas.openxmlformats.org/officeDocument/2006/relationships/slideLayout" Target="../slideLayouts/slideLayout23.xml"/><Relationship Id="rId4" Type="http://schemas.openxmlformats.org/officeDocument/2006/relationships/slideLayout" Target="../slideLayouts/slideLayout24.xml"/><Relationship Id="rId11" Type="http://schemas.openxmlformats.org/officeDocument/2006/relationships/theme" Target="../theme/theme6.xml"/><Relationship Id="rId10" Type="http://schemas.openxmlformats.org/officeDocument/2006/relationships/slideLayout" Target="../slideLayouts/slideLayout30.xml"/><Relationship Id="rId9" Type="http://schemas.openxmlformats.org/officeDocument/2006/relationships/slideLayout" Target="../slideLayouts/slideLayout29.xml"/><Relationship Id="rId5" Type="http://schemas.openxmlformats.org/officeDocument/2006/relationships/slideLayout" Target="../slideLayouts/slideLayout25.xml"/><Relationship Id="rId6" Type="http://schemas.openxmlformats.org/officeDocument/2006/relationships/slideLayout" Target="../slideLayouts/slideLayout26.xml"/><Relationship Id="rId7" Type="http://schemas.openxmlformats.org/officeDocument/2006/relationships/slideLayout" Target="../slideLayouts/slideLayout27.xml"/><Relationship Id="rId8" Type="http://schemas.openxmlformats.org/officeDocument/2006/relationships/slideLayout" Target="../slideLayouts/slideLayout28.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31.xml"/><Relationship Id="rId3" Type="http://schemas.openxmlformats.org/officeDocument/2006/relationships/slideLayout" Target="../slideLayouts/slideLayout32.xml"/><Relationship Id="rId4" Type="http://schemas.openxmlformats.org/officeDocument/2006/relationships/slideLayout" Target="../slideLayouts/slideLayout33.xml"/><Relationship Id="rId11" Type="http://schemas.openxmlformats.org/officeDocument/2006/relationships/theme" Target="../theme/theme1.xml"/><Relationship Id="rId10" Type="http://schemas.openxmlformats.org/officeDocument/2006/relationships/slideLayout" Target="../slideLayouts/slideLayout39.xml"/><Relationship Id="rId9" Type="http://schemas.openxmlformats.org/officeDocument/2006/relationships/slideLayout" Target="../slideLayouts/slideLayout38.xml"/><Relationship Id="rId5" Type="http://schemas.openxmlformats.org/officeDocument/2006/relationships/slideLayout" Target="../slideLayouts/slideLayout34.xml"/><Relationship Id="rId6" Type="http://schemas.openxmlformats.org/officeDocument/2006/relationships/slideLayout" Target="../slideLayouts/slideLayout35.xml"/><Relationship Id="rId7" Type="http://schemas.openxmlformats.org/officeDocument/2006/relationships/slideLayout" Target="../slideLayouts/slideLayout36.xml"/><Relationship Id="rId8" Type="http://schemas.openxmlformats.org/officeDocument/2006/relationships/slideLayout" Target="../slideLayouts/slideLayout3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0" name="Shape 50"/>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5" name="Shape 55"/>
        <p:cNvGrpSpPr/>
        <p:nvPr/>
      </p:nvGrpSpPr>
      <p:grpSpPr>
        <a:xfrm>
          <a:off x="0" y="0"/>
          <a:ext cx="0" cy="0"/>
          <a:chOff x="0" y="0"/>
          <a:chExt cx="0" cy="0"/>
        </a:xfrm>
      </p:grpSpPr>
      <p:sp>
        <p:nvSpPr>
          <p:cNvPr id="56" name="Google Shape;56;p15"/>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Aleo SemiBold"/>
              <a:buNone/>
              <a:defRPr b="1" i="0" sz="33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57" name="Google Shape;57;p15"/>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Open Sans"/>
                <a:ea typeface="Open Sans"/>
                <a:cs typeface="Open Sans"/>
                <a:sym typeface="Open Sans"/>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Open Sans"/>
                <a:ea typeface="Open Sans"/>
                <a:cs typeface="Open Sans"/>
                <a:sym typeface="Open Sans"/>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8" name="Shape 88"/>
        <p:cNvGrpSpPr/>
        <p:nvPr/>
      </p:nvGrpSpPr>
      <p:grpSpPr>
        <a:xfrm>
          <a:off x="0" y="0"/>
          <a:ext cx="0" cy="0"/>
          <a:chOff x="0" y="0"/>
          <a:chExt cx="0" cy="0"/>
        </a:xfrm>
      </p:grpSpPr>
      <p:sp>
        <p:nvSpPr>
          <p:cNvPr id="89" name="Google Shape;89;p25"/>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Aleo SemiBold"/>
              <a:buNone/>
              <a:defRPr b="1" i="0" sz="33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90" name="Google Shape;90;p25"/>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Open Sans"/>
                <a:ea typeface="Open Sans"/>
                <a:cs typeface="Open Sans"/>
                <a:sym typeface="Open Sans"/>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Open Sans"/>
                <a:ea typeface="Open Sans"/>
                <a:cs typeface="Open Sans"/>
                <a:sym typeface="Open Sans"/>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1" name="Shape 121"/>
        <p:cNvGrpSpPr/>
        <p:nvPr/>
      </p:nvGrpSpPr>
      <p:grpSpPr>
        <a:xfrm>
          <a:off x="0" y="0"/>
          <a:ext cx="0" cy="0"/>
          <a:chOff x="0" y="0"/>
          <a:chExt cx="0" cy="0"/>
        </a:xfrm>
      </p:grpSpPr>
      <p:sp>
        <p:nvSpPr>
          <p:cNvPr id="122" name="Google Shape;122;p35"/>
          <p:cNvSpPr txBox="1"/>
          <p:nvPr>
            <p:ph type="title"/>
          </p:nvPr>
        </p:nvSpPr>
        <p:spPr>
          <a:xfrm>
            <a:off x="628650" y="273844"/>
            <a:ext cx="7886700" cy="994172"/>
          </a:xfrm>
          <a:prstGeom prst="rect">
            <a:avLst/>
          </a:prstGeom>
          <a:noFill/>
          <a:ln>
            <a:noFill/>
          </a:ln>
        </p:spPr>
        <p:txBody>
          <a:bodyPr anchorCtr="0" anchor="ctr" bIns="34275" lIns="68575" spcFirstLastPara="1" rIns="68575" wrap="square" tIns="34275">
            <a:normAutofit/>
          </a:bodyPr>
          <a:lstStyle>
            <a:lvl1pPr lvl="0" marR="0" rtl="0" algn="l">
              <a:lnSpc>
                <a:spcPct val="90000"/>
              </a:lnSpc>
              <a:spcBef>
                <a:spcPts val="0"/>
              </a:spcBef>
              <a:spcAft>
                <a:spcPts val="0"/>
              </a:spcAft>
              <a:buClr>
                <a:schemeClr val="dk1"/>
              </a:buClr>
              <a:buSzPts val="3300"/>
              <a:buFont typeface="Aleo SemiBold"/>
              <a:buNone/>
              <a:defRPr b="1" i="0" sz="3300" u="none" cap="none" strike="noStrike">
                <a:solidFill>
                  <a:schemeClr val="dk1"/>
                </a:solidFill>
                <a:latin typeface="Aleo SemiBold"/>
                <a:ea typeface="Aleo SemiBold"/>
                <a:cs typeface="Aleo SemiBold"/>
                <a:sym typeface="Aleo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23" name="Google Shape;123;p35"/>
          <p:cNvSpPr txBox="1"/>
          <p:nvPr>
            <p:ph idx="1" type="body"/>
          </p:nvPr>
        </p:nvSpPr>
        <p:spPr>
          <a:xfrm>
            <a:off x="628650" y="1369219"/>
            <a:ext cx="7886700" cy="2884885"/>
          </a:xfrm>
          <a:prstGeom prst="rect">
            <a:avLst/>
          </a:prstGeom>
          <a:noFill/>
          <a:ln>
            <a:noFill/>
          </a:ln>
        </p:spPr>
        <p:txBody>
          <a:bodyPr anchorCtr="0" anchor="t" bIns="34275" lIns="68575" spcFirstLastPara="1" rIns="68575" wrap="square" tIns="34275">
            <a:normAutofit/>
          </a:bodyPr>
          <a:lstStyle>
            <a:lvl1pPr indent="-361950" lvl="0" marL="457200" marR="0" rtl="0" algn="l">
              <a:lnSpc>
                <a:spcPct val="90000"/>
              </a:lnSpc>
              <a:spcBef>
                <a:spcPts val="800"/>
              </a:spcBef>
              <a:spcAft>
                <a:spcPts val="0"/>
              </a:spcAft>
              <a:buClr>
                <a:schemeClr val="dk1"/>
              </a:buClr>
              <a:buSzPts val="2100"/>
              <a:buFont typeface="Arial"/>
              <a:buChar char="•"/>
              <a:defRPr b="0" i="0" sz="2100" u="none" cap="none" strike="noStrike">
                <a:solidFill>
                  <a:schemeClr val="dk1"/>
                </a:solidFill>
                <a:latin typeface="Open Sans"/>
                <a:ea typeface="Open Sans"/>
                <a:cs typeface="Open Sans"/>
                <a:sym typeface="Open Sans"/>
              </a:defRPr>
            </a:lvl1pPr>
            <a:lvl2pPr indent="-342900" lvl="1" marL="914400" marR="0" rtl="0" algn="l">
              <a:lnSpc>
                <a:spcPct val="90000"/>
              </a:lnSpc>
              <a:spcBef>
                <a:spcPts val="400"/>
              </a:spcBef>
              <a:spcAft>
                <a:spcPts val="0"/>
              </a:spcAft>
              <a:buClr>
                <a:schemeClr val="dk1"/>
              </a:buClr>
              <a:buSzPts val="1800"/>
              <a:buFont typeface="Arial"/>
              <a:buChar char="•"/>
              <a:defRPr b="0" i="0" sz="1800" u="none" cap="none" strike="noStrike">
                <a:solidFill>
                  <a:schemeClr val="dk1"/>
                </a:solidFill>
                <a:latin typeface="Open Sans"/>
                <a:ea typeface="Open Sans"/>
                <a:cs typeface="Open Sans"/>
                <a:sym typeface="Open Sans"/>
              </a:defRPr>
            </a:lvl2pPr>
            <a:lvl3pPr indent="-323850" lvl="2" marL="1371600" marR="0" rtl="0" algn="l">
              <a:lnSpc>
                <a:spcPct val="90000"/>
              </a:lnSpc>
              <a:spcBef>
                <a:spcPts val="400"/>
              </a:spcBef>
              <a:spcAft>
                <a:spcPts val="0"/>
              </a:spcAft>
              <a:buClr>
                <a:schemeClr val="dk1"/>
              </a:buClr>
              <a:buSzPts val="1500"/>
              <a:buFont typeface="Arial"/>
              <a:buChar char="•"/>
              <a:defRPr b="0" i="0" sz="1500" u="none" cap="none" strike="noStrike">
                <a:solidFill>
                  <a:schemeClr val="dk1"/>
                </a:solidFill>
                <a:latin typeface="Open Sans"/>
                <a:ea typeface="Open Sans"/>
                <a:cs typeface="Open Sans"/>
                <a:sym typeface="Open Sans"/>
              </a:defRPr>
            </a:lvl3pPr>
            <a:lvl4pPr indent="-317500" lvl="3" marL="1828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4pPr>
            <a:lvl5pPr indent="-317500" lvl="4" marL="22860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a:ea typeface="Open Sans"/>
                <a:cs typeface="Open Sans"/>
                <a:sym typeface="Open Sans"/>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xml"/><Relationship Id="rId3" Type="http://schemas.openxmlformats.org/officeDocument/2006/relationships/image" Target="../media/image13.jpg"/><Relationship Id="rId4" Type="http://schemas.openxmlformats.org/officeDocument/2006/relationships/image" Target="../media/image29.jpg"/><Relationship Id="rId5" Type="http://schemas.openxmlformats.org/officeDocument/2006/relationships/image" Target="../media/image24.jpg"/><Relationship Id="rId6"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xml"/><Relationship Id="rId3" Type="http://schemas.openxmlformats.org/officeDocument/2006/relationships/image" Target="../media/image1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xml"/><Relationship Id="rId3" Type="http://schemas.openxmlformats.org/officeDocument/2006/relationships/image" Target="../media/image1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5.xml"/><Relationship Id="rId3"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6.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7.xml"/><Relationship Id="rId3" Type="http://schemas.openxmlformats.org/officeDocument/2006/relationships/image" Target="../media/image30.jpg"/><Relationship Id="rId4" Type="http://schemas.openxmlformats.org/officeDocument/2006/relationships/image" Target="../media/image2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0.xml"/><Relationship Id="rId3"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1.xml"/><Relationship Id="rId3"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2.xml"/><Relationship Id="rId3" Type="http://schemas.openxmlformats.org/officeDocument/2006/relationships/image" Target="../media/image1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3.xml"/><Relationship Id="rId3"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5.xml"/><Relationship Id="rId3" Type="http://schemas.openxmlformats.org/officeDocument/2006/relationships/image" Target="../media/image2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6.xml"/><Relationship Id="rId3" Type="http://schemas.openxmlformats.org/officeDocument/2006/relationships/image" Target="../media/image17.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7.xml"/><Relationship Id="rId3" Type="http://schemas.openxmlformats.org/officeDocument/2006/relationships/image" Target="../media/image1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8.xml"/><Relationship Id="rId3" Type="http://schemas.openxmlformats.org/officeDocument/2006/relationships/hyperlink" Target="https://www.youtube.com/watch?v=8w3wmQAMoxQ" TargetMode="External"/><Relationship Id="rId4" Type="http://schemas.openxmlformats.org/officeDocument/2006/relationships/image" Target="../media/image21.jpg"/><Relationship Id="rId5" Type="http://schemas.openxmlformats.org/officeDocument/2006/relationships/hyperlink" Target="http://www.youtube.com/watch?v=hWruEaP4ysI" TargetMode="External"/><Relationship Id="rId6" Type="http://schemas.openxmlformats.org/officeDocument/2006/relationships/image" Target="../media/image2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9.xml"/><Relationship Id="rId3" Type="http://schemas.openxmlformats.org/officeDocument/2006/relationships/image" Target="../media/image28.jpg"/><Relationship Id="rId4" Type="http://schemas.openxmlformats.org/officeDocument/2006/relationships/image" Target="../media/image22.png"/><Relationship Id="rId5" Type="http://schemas.openxmlformats.org/officeDocument/2006/relationships/image" Target="../media/image2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0.xml"/><Relationship Id="rId3"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45"/>
          <p:cNvSpPr txBox="1"/>
          <p:nvPr>
            <p:ph type="ctrTitle"/>
          </p:nvPr>
        </p:nvSpPr>
        <p:spPr>
          <a:xfrm>
            <a:off x="4009718" y="2774852"/>
            <a:ext cx="4759126" cy="1366031"/>
          </a:xfrm>
          <a:prstGeom prst="rect">
            <a:avLst/>
          </a:prstGeom>
          <a:noFill/>
          <a:ln>
            <a:noFill/>
          </a:ln>
        </p:spPr>
        <p:txBody>
          <a:bodyPr anchorCtr="0" anchor="b" bIns="34275" lIns="68575" spcFirstLastPara="1" rIns="68575" wrap="square" tIns="34275">
            <a:noAutofit/>
          </a:bodyPr>
          <a:lstStyle/>
          <a:p>
            <a:pPr indent="0" lvl="0" marL="457200" rtl="0" algn="l">
              <a:lnSpc>
                <a:spcPct val="115000"/>
              </a:lnSpc>
              <a:spcBef>
                <a:spcPts val="0"/>
              </a:spcBef>
              <a:spcAft>
                <a:spcPts val="0"/>
              </a:spcAft>
              <a:buNone/>
            </a:pPr>
            <a:r>
              <a:t/>
            </a:r>
            <a:endParaRPr/>
          </a:p>
          <a:p>
            <a:pPr indent="0" lvl="0" marL="0" rtl="0" algn="ctr">
              <a:lnSpc>
                <a:spcPct val="90000"/>
              </a:lnSpc>
              <a:spcBef>
                <a:spcPts val="1200"/>
              </a:spcBef>
              <a:spcAft>
                <a:spcPts val="0"/>
              </a:spcAft>
              <a:buClr>
                <a:schemeClr val="lt1"/>
              </a:buClr>
              <a:buSzPts val="4500"/>
              <a:buFont typeface="Aleo Medium"/>
              <a:buNone/>
            </a:pPr>
            <a:r>
              <a:rPr lang="en"/>
              <a:t>Behind the Scenes:</a:t>
            </a:r>
            <a:endParaRPr/>
          </a:p>
        </p:txBody>
      </p:sp>
      <p:sp>
        <p:nvSpPr>
          <p:cNvPr id="159" name="Google Shape;159;p45"/>
          <p:cNvSpPr txBox="1"/>
          <p:nvPr>
            <p:ph idx="1" type="subTitle"/>
          </p:nvPr>
        </p:nvSpPr>
        <p:spPr>
          <a:xfrm>
            <a:off x="4009718" y="4209941"/>
            <a:ext cx="4759126" cy="432398"/>
          </a:xfrm>
          <a:prstGeom prst="rect">
            <a:avLst/>
          </a:prstGeom>
          <a:noFill/>
          <a:ln>
            <a:noFill/>
          </a:ln>
        </p:spPr>
        <p:txBody>
          <a:bodyPr anchorCtr="0" anchor="t" bIns="34275" lIns="68575" spcFirstLastPara="1" rIns="68575" wrap="square" tIns="34275">
            <a:noAutofit/>
          </a:bodyPr>
          <a:lstStyle/>
          <a:p>
            <a:pPr indent="0" lvl="0" marL="0" rtl="0" algn="ctr">
              <a:lnSpc>
                <a:spcPct val="90000"/>
              </a:lnSpc>
              <a:spcBef>
                <a:spcPts val="0"/>
              </a:spcBef>
              <a:spcAft>
                <a:spcPts val="0"/>
              </a:spcAft>
              <a:buClr>
                <a:schemeClr val="lt1"/>
              </a:buClr>
              <a:buSzPts val="1800"/>
              <a:buNone/>
            </a:pPr>
            <a:r>
              <a:rPr lang="en"/>
              <a:t>What to Look for at an Event Site Visit</a:t>
            </a:r>
            <a:endParaRPr/>
          </a:p>
          <a:p>
            <a:pPr indent="0" lvl="0" marL="0" rtl="0" algn="ctr">
              <a:lnSpc>
                <a:spcPct val="90000"/>
              </a:lnSpc>
              <a:spcBef>
                <a:spcPts val="0"/>
              </a:spcBef>
              <a:spcAft>
                <a:spcPts val="0"/>
              </a:spcAft>
              <a:buClr>
                <a:schemeClr val="lt1"/>
              </a:buClr>
              <a:buSzPts val="1800"/>
              <a:buNone/>
            </a:pPr>
            <a:r>
              <a:t/>
            </a:r>
            <a:endParaRPr/>
          </a:p>
        </p:txBody>
      </p:sp>
      <p:sp>
        <p:nvSpPr>
          <p:cNvPr id="160" name="Google Shape;160;p45"/>
          <p:cNvSpPr/>
          <p:nvPr>
            <p:ph idx="2" type="pic"/>
          </p:nvPr>
        </p:nvSpPr>
        <p:spPr>
          <a:xfrm>
            <a:off x="-586249" y="-11062"/>
            <a:ext cx="4552221" cy="5165623"/>
          </a:xfrm>
          <a:prstGeom prst="rect">
            <a:avLst/>
          </a:prstGeom>
          <a:noFill/>
          <a:ln>
            <a:noFill/>
          </a:ln>
        </p:spPr>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pic>
        <p:nvPicPr>
          <p:cNvPr id="165" name="Google Shape;165;p46"/>
          <p:cNvPicPr preferRelativeResize="0"/>
          <p:nvPr/>
        </p:nvPicPr>
        <p:blipFill rotWithShape="1">
          <a:blip r:embed="rId3">
            <a:alphaModFix/>
          </a:blip>
          <a:srcRect b="0" l="269" r="269" t="0"/>
          <a:stretch/>
        </p:blipFill>
        <p:spPr>
          <a:xfrm>
            <a:off x="-35700" y="0"/>
            <a:ext cx="9210675" cy="5172873"/>
          </a:xfrm>
          <a:prstGeom prst="rect">
            <a:avLst/>
          </a:prstGeom>
          <a:noFill/>
          <a:ln>
            <a:noFill/>
          </a:ln>
        </p:spPr>
      </p:pic>
      <p:pic>
        <p:nvPicPr>
          <p:cNvPr id="166" name="Google Shape;166;p46" title="cara.jfif"/>
          <p:cNvPicPr preferRelativeResize="0"/>
          <p:nvPr/>
        </p:nvPicPr>
        <p:blipFill>
          <a:blip r:embed="rId4">
            <a:alphaModFix/>
          </a:blip>
          <a:stretch>
            <a:fillRect/>
          </a:stretch>
        </p:blipFill>
        <p:spPr>
          <a:xfrm>
            <a:off x="729575" y="1384050"/>
            <a:ext cx="1487448" cy="1462351"/>
          </a:xfrm>
          <a:prstGeom prst="rect">
            <a:avLst/>
          </a:prstGeom>
          <a:noFill/>
          <a:ln>
            <a:noFill/>
          </a:ln>
        </p:spPr>
      </p:pic>
      <p:pic>
        <p:nvPicPr>
          <p:cNvPr id="167" name="Google Shape;167;p46" title="christine.jfif"/>
          <p:cNvPicPr preferRelativeResize="0"/>
          <p:nvPr/>
        </p:nvPicPr>
        <p:blipFill>
          <a:blip r:embed="rId5">
            <a:alphaModFix/>
          </a:blip>
          <a:stretch>
            <a:fillRect/>
          </a:stretch>
        </p:blipFill>
        <p:spPr>
          <a:xfrm>
            <a:off x="3868063" y="1408738"/>
            <a:ext cx="1403150" cy="1437675"/>
          </a:xfrm>
          <a:prstGeom prst="rect">
            <a:avLst/>
          </a:prstGeom>
          <a:noFill/>
          <a:ln>
            <a:noFill/>
          </a:ln>
        </p:spPr>
      </p:pic>
      <p:pic>
        <p:nvPicPr>
          <p:cNvPr id="168" name="Google Shape;168;p46" title="glynis.jfif"/>
          <p:cNvPicPr preferRelativeResize="0"/>
          <p:nvPr/>
        </p:nvPicPr>
        <p:blipFill>
          <a:blip r:embed="rId6">
            <a:alphaModFix/>
          </a:blip>
          <a:stretch>
            <a:fillRect/>
          </a:stretch>
        </p:blipFill>
        <p:spPr>
          <a:xfrm>
            <a:off x="6947350" y="1396388"/>
            <a:ext cx="1462350" cy="14623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pic>
        <p:nvPicPr>
          <p:cNvPr id="173" name="Google Shape;173;p47"/>
          <p:cNvPicPr preferRelativeResize="0"/>
          <p:nvPr/>
        </p:nvPicPr>
        <p:blipFill rotWithShape="1">
          <a:blip r:embed="rId3">
            <a:alphaModFix/>
          </a:blip>
          <a:srcRect b="0" l="30" r="20" t="0"/>
          <a:stretch/>
        </p:blipFill>
        <p:spPr>
          <a:xfrm>
            <a:off x="-33338" y="0"/>
            <a:ext cx="9210675" cy="514768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descr="this is the slide  wanted to make interractive.   Can you put one design on at a time in 10 second intervals" id="178" name="Google Shape;178;p48"/>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78"/>
                                        </p:tgtEl>
                                        <p:attrNameLst>
                                          <p:attrName>style.visibility</p:attrName>
                                        </p:attrNameLst>
                                      </p:cBhvr>
                                      <p:to>
                                        <p:strVal val="visible"/>
                                      </p:to>
                                    </p:set>
                                    <p:anim calcmode="lin" valueType="num">
                                      <p:cBhvr additive="base">
                                        <p:cTn dur="1000"/>
                                        <p:tgtEl>
                                          <p:spTgt spid="178"/>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pic>
        <p:nvPicPr>
          <p:cNvPr id="183" name="Google Shape;183;p49"/>
          <p:cNvPicPr preferRelativeResize="0"/>
          <p:nvPr/>
        </p:nvPicPr>
        <p:blipFill rotWithShape="1">
          <a:blip r:embed="rId3">
            <a:alphaModFix/>
          </a:blip>
          <a:srcRect b="0" l="30" r="20" t="0"/>
          <a:stretch/>
        </p:blipFill>
        <p:spPr>
          <a:xfrm>
            <a:off x="-35700" y="0"/>
            <a:ext cx="9210675" cy="514768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descr="make the preliminary layout less likle a rock and make it a piece of paper  put a cell phone instead of an aold camera   make the materials provided more modern and take out the glass in the site inspection form - add glasses instead" id="188" name="Google Shape;188;p50"/>
          <p:cNvPicPr preferRelativeResize="0"/>
          <p:nvPr/>
        </p:nvPicPr>
        <p:blipFill>
          <a:blip r:embed="rId3">
            <a:alphaModFix/>
          </a:blip>
          <a:stretch>
            <a:fillRect/>
          </a:stretch>
        </p:blipFill>
        <p:spPr>
          <a:xfrm>
            <a:off x="-1" y="0"/>
            <a:ext cx="9240252"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51" title="Social Events Site Inspection Form for TSE_Page_1.jpg"/>
          <p:cNvPicPr preferRelativeResize="0"/>
          <p:nvPr/>
        </p:nvPicPr>
        <p:blipFill>
          <a:blip r:embed="rId3">
            <a:alphaModFix/>
          </a:blip>
          <a:stretch>
            <a:fillRect/>
          </a:stretch>
        </p:blipFill>
        <p:spPr>
          <a:xfrm>
            <a:off x="439600" y="74963"/>
            <a:ext cx="3518550" cy="4552125"/>
          </a:xfrm>
          <a:prstGeom prst="rect">
            <a:avLst/>
          </a:prstGeom>
          <a:noFill/>
          <a:ln>
            <a:noFill/>
          </a:ln>
        </p:spPr>
      </p:pic>
      <p:pic>
        <p:nvPicPr>
          <p:cNvPr id="194" name="Google Shape;194;p51" title="Social Events Site Inspection Form for TSE_Page_2.jpg"/>
          <p:cNvPicPr preferRelativeResize="0"/>
          <p:nvPr/>
        </p:nvPicPr>
        <p:blipFill>
          <a:blip r:embed="rId4">
            <a:alphaModFix/>
          </a:blip>
          <a:stretch>
            <a:fillRect/>
          </a:stretch>
        </p:blipFill>
        <p:spPr>
          <a:xfrm>
            <a:off x="4632325" y="152400"/>
            <a:ext cx="3398851" cy="439725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52"/>
          <p:cNvPicPr preferRelativeResize="0"/>
          <p:nvPr/>
        </p:nvPicPr>
        <p:blipFill rotWithShape="1">
          <a:blip r:embed="rId3">
            <a:alphaModFix/>
          </a:blip>
          <a:srcRect b="0" l="70" r="60" t="0"/>
          <a:stretch/>
        </p:blipFill>
        <p:spPr>
          <a:xfrm>
            <a:off x="-35700" y="0"/>
            <a:ext cx="9210675" cy="51518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pic>
        <p:nvPicPr>
          <p:cNvPr id="204" name="Google Shape;204;p53"/>
          <p:cNvPicPr preferRelativeResize="0"/>
          <p:nvPr/>
        </p:nvPicPr>
        <p:blipFill rotWithShape="1">
          <a:blip r:embed="rId3">
            <a:alphaModFix/>
          </a:blip>
          <a:srcRect b="0" l="30" r="20" t="0"/>
          <a:stretch/>
        </p:blipFill>
        <p:spPr>
          <a:xfrm>
            <a:off x="-35700" y="0"/>
            <a:ext cx="9210675" cy="514768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descr="take out the box with my room that has blue tables and put a better picture here that teaches what we are trying to" id="209" name="Google Shape;209;p54"/>
          <p:cNvPicPr preferRelativeResize="0"/>
          <p:nvPr/>
        </p:nvPicPr>
        <p:blipFill>
          <a:blip r:embed="rId3">
            <a:alphaModFix/>
          </a:blip>
          <a:stretch>
            <a:fillRect/>
          </a:stretch>
        </p:blipFill>
        <p:spPr>
          <a:xfrm>
            <a:off x="-1" y="0"/>
            <a:ext cx="9240252"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pic>
        <p:nvPicPr>
          <p:cNvPr id="214" name="Google Shape;214;p55"/>
          <p:cNvPicPr preferRelativeResize="0"/>
          <p:nvPr/>
        </p:nvPicPr>
        <p:blipFill rotWithShape="1">
          <a:blip r:embed="rId3">
            <a:alphaModFix/>
          </a:blip>
          <a:srcRect b="0" l="110" r="100" t="0"/>
          <a:stretch/>
        </p:blipFill>
        <p:spPr>
          <a:xfrm>
            <a:off x="0" y="0"/>
            <a:ext cx="9210675" cy="515606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pic>
        <p:nvPicPr>
          <p:cNvPr id="219" name="Google Shape;219;p56"/>
          <p:cNvPicPr preferRelativeResize="0"/>
          <p:nvPr/>
        </p:nvPicPr>
        <p:blipFill rotWithShape="1">
          <a:blip r:embed="rId3">
            <a:alphaModFix/>
          </a:blip>
          <a:srcRect b="0" l="30" r="20" t="0"/>
          <a:stretch/>
        </p:blipFill>
        <p:spPr>
          <a:xfrm>
            <a:off x="-35700" y="0"/>
            <a:ext cx="9210675" cy="514768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pic>
        <p:nvPicPr>
          <p:cNvPr descr="Beautify this slide" id="224" name="Google Shape;224;p57"/>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pic>
        <p:nvPicPr>
          <p:cNvPr id="229" name="Google Shape;229;p58"/>
          <p:cNvPicPr preferRelativeResize="0"/>
          <p:nvPr/>
        </p:nvPicPr>
        <p:blipFill rotWithShape="1">
          <a:blip r:embed="rId3">
            <a:alphaModFix/>
          </a:blip>
          <a:srcRect b="0" l="30" r="20" t="0"/>
          <a:stretch/>
        </p:blipFill>
        <p:spPr>
          <a:xfrm>
            <a:off x="-35700" y="0"/>
            <a:ext cx="9210675" cy="514768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59"/>
          <p:cNvPicPr preferRelativeResize="0"/>
          <p:nvPr/>
        </p:nvPicPr>
        <p:blipFill rotWithShape="1">
          <a:blip r:embed="rId3">
            <a:alphaModFix/>
          </a:blip>
          <a:srcRect b="0" l="30" r="20" t="0"/>
          <a:stretch/>
        </p:blipFill>
        <p:spPr>
          <a:xfrm>
            <a:off x="-35700" y="0"/>
            <a:ext cx="9210675" cy="514768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pic>
        <p:nvPicPr>
          <p:cNvPr descr="Beautify this slide" id="239" name="Google Shape;239;p60"/>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pic>
        <p:nvPicPr>
          <p:cNvPr descr="add an image of a wedding ceremony with a jewish chuppah that has a christmas ttree in the room to make it awkward" id="244" name="Google Shape;244;p61"/>
          <p:cNvPicPr preferRelativeResize="0"/>
          <p:nvPr/>
        </p:nvPicPr>
        <p:blipFill>
          <a:blip r:embed="rId3">
            <a:alphaModFix/>
          </a:blip>
          <a:stretch>
            <a:fillRect/>
          </a:stretch>
        </p:blipFill>
        <p:spPr>
          <a:xfrm>
            <a:off x="-1" y="0"/>
            <a:ext cx="9240252" cy="5143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p62">
            <a:hlinkClick r:id="rId3"/>
          </p:cNvPr>
          <p:cNvPicPr preferRelativeResize="0"/>
          <p:nvPr/>
        </p:nvPicPr>
        <p:blipFill rotWithShape="1">
          <a:blip r:embed="rId4">
            <a:alphaModFix/>
          </a:blip>
          <a:srcRect b="0" l="70" r="60" t="0"/>
          <a:stretch/>
        </p:blipFill>
        <p:spPr>
          <a:xfrm>
            <a:off x="-35700" y="0"/>
            <a:ext cx="9210675" cy="5151875"/>
          </a:xfrm>
          <a:prstGeom prst="rect">
            <a:avLst/>
          </a:prstGeom>
          <a:noFill/>
          <a:ln>
            <a:noFill/>
          </a:ln>
        </p:spPr>
      </p:pic>
      <p:pic>
        <p:nvPicPr>
          <p:cNvPr descr="Super funny scene from Friends Season 5 Episode 16 ”The One with the Cop”. When Ross, Rachel and Chandler attempts to carry Ross’s new couch up the staircase. &#10;&#10;&#10;Friends is an American television sitcom, created by David Crane and Marta Kauffman, which aired on NBC from September 22, 1994, to May 6, 2004, lasting ten seasons.[1] With an ensemble cast starring Jennifer Aniston, Courteney Cox, Lisa Kudrow, Matt LeBlanc, Matthew Perry and David Schwimmer, the show revolves around six friends in their 20s and 30s who live in Manhattan, New York City. The series was produced by Bright/Kauffman/Crane Productions, in association with Warner Bros. Television. The original executive producers were Kevin S. Bright, Kauffman, and Crane.&#10;&#10;&quot;Copyright Disclaimer, Under Section 107 of the Copyright Act 1976, allowance is made for 'fair use' for purposes such as criticism, comment, news reporting, teaching, scholarship, and research. Fair use is a use permitted by copyright statute that might otherwise be infringing. Non-profit, educational or personal use tips the balance in favor of fair use.&quot;" id="250" name="Google Shape;250;p62" title="Friends | Bloopers Couch Scene ''PIVOT'' [HD]">
            <a:hlinkClick r:id="rId5"/>
          </p:cNvPr>
          <p:cNvPicPr preferRelativeResize="0"/>
          <p:nvPr/>
        </p:nvPicPr>
        <p:blipFill>
          <a:blip r:embed="rId6">
            <a:alphaModFix/>
          </a:blip>
          <a:stretch>
            <a:fillRect/>
          </a:stretch>
        </p:blipFill>
        <p:spPr>
          <a:xfrm>
            <a:off x="2218300" y="1544025"/>
            <a:ext cx="4892925" cy="27522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0"/>
                                        </p:tgtEl>
                                        <p:attrNameLst>
                                          <p:attrName>style.visibility</p:attrName>
                                        </p:attrNameLst>
                                      </p:cBhvr>
                                      <p:to>
                                        <p:strVal val="visible"/>
                                      </p:to>
                                    </p:set>
                                    <p:animEffect filter="fade" transition="in">
                                      <p:cBhvr>
                                        <p:cTn dur="1000"/>
                                        <p:tgtEl>
                                          <p:spTgt spid="2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pic>
        <p:nvPicPr>
          <p:cNvPr descr="replace this slide here" id="255" name="Google Shape;255;p63"/>
          <p:cNvPicPr preferRelativeResize="0"/>
          <p:nvPr/>
        </p:nvPicPr>
        <p:blipFill>
          <a:blip r:embed="rId3">
            <a:alphaModFix/>
          </a:blip>
          <a:stretch>
            <a:fillRect/>
          </a:stretch>
        </p:blipFill>
        <p:spPr>
          <a:xfrm>
            <a:off x="-48126" y="0"/>
            <a:ext cx="9240252" cy="5143500"/>
          </a:xfrm>
          <a:prstGeom prst="rect">
            <a:avLst/>
          </a:prstGeom>
          <a:noFill/>
          <a:ln>
            <a:noFill/>
          </a:ln>
        </p:spPr>
      </p:pic>
      <p:pic>
        <p:nvPicPr>
          <p:cNvPr id="256" name="Google Shape;256;p63"/>
          <p:cNvPicPr preferRelativeResize="0"/>
          <p:nvPr/>
        </p:nvPicPr>
        <p:blipFill>
          <a:blip r:embed="rId4">
            <a:alphaModFix/>
          </a:blip>
          <a:stretch>
            <a:fillRect/>
          </a:stretch>
        </p:blipFill>
        <p:spPr>
          <a:xfrm>
            <a:off x="7076900" y="255880"/>
            <a:ext cx="1421251" cy="947000"/>
          </a:xfrm>
          <a:prstGeom prst="rect">
            <a:avLst/>
          </a:prstGeom>
          <a:noFill/>
          <a:ln>
            <a:noFill/>
          </a:ln>
        </p:spPr>
      </p:pic>
      <p:pic>
        <p:nvPicPr>
          <p:cNvPr id="257" name="Google Shape;257;p63" title="closed.jpg"/>
          <p:cNvPicPr preferRelativeResize="0"/>
          <p:nvPr/>
        </p:nvPicPr>
        <p:blipFill>
          <a:blip r:embed="rId5">
            <a:alphaModFix/>
          </a:blip>
          <a:stretch>
            <a:fillRect/>
          </a:stretch>
        </p:blipFill>
        <p:spPr>
          <a:xfrm>
            <a:off x="0" y="3512229"/>
            <a:ext cx="1144625" cy="6409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pic>
        <p:nvPicPr>
          <p:cNvPr id="262" name="Google Shape;262;p64"/>
          <p:cNvPicPr preferRelativeResize="0"/>
          <p:nvPr/>
        </p:nvPicPr>
        <p:blipFill rotWithShape="1">
          <a:blip r:embed="rId3">
            <a:alphaModFix/>
          </a:blip>
          <a:srcRect b="60" l="0" r="0" t="50"/>
          <a:stretch/>
        </p:blipFill>
        <p:spPr>
          <a:xfrm>
            <a:off x="0" y="23128"/>
            <a:ext cx="9144000" cy="510236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ontent 5">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Cover Custom">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Content 1">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Content 3">
  <a:themeElements>
    <a:clrScheme name="CSTSE26 Informa">
      <a:dk1>
        <a:srgbClr val="002244"/>
      </a:dk1>
      <a:lt1>
        <a:srgbClr val="FFFFFF"/>
      </a:lt1>
      <a:dk2>
        <a:srgbClr val="003CB2"/>
      </a:dk2>
      <a:lt2>
        <a:srgbClr val="E8E8E8"/>
      </a:lt2>
      <a:accent1>
        <a:srgbClr val="28B3FF"/>
      </a:accent1>
      <a:accent2>
        <a:srgbClr val="9323FC"/>
      </a:accent2>
      <a:accent3>
        <a:srgbClr val="D8AFFF"/>
      </a:accent3>
      <a:accent4>
        <a:srgbClr val="551491"/>
      </a:accent4>
      <a:accent5>
        <a:srgbClr val="AAE6FF"/>
      </a:accent5>
      <a:accent6>
        <a:srgbClr val="3C4E69"/>
      </a:accent6>
      <a:hlink>
        <a:srgbClr val="9323FC"/>
      </a:hlink>
      <a:folHlink>
        <a:srgbClr val="5514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