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9" r:id="rId1"/>
    <p:sldMasterId id="2147483700" r:id="rId2"/>
    <p:sldMasterId id="2147483701" r:id="rId3"/>
    <p:sldMasterId id="2147483702" r:id="rId4"/>
  </p:sldMasterIdLst>
  <p:notesMasterIdLst>
    <p:notesMasterId r:id="rId2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144000" cy="5143500" type="screen16x9"/>
  <p:notesSz cx="6858000" cy="9144000"/>
  <p:embeddedFontLst>
    <p:embeddedFont>
      <p:font typeface="Aleo Medium" pitchFamily="2" charset="77"/>
      <p:regular r:id="rId21"/>
      <p:bold r:id="rId22"/>
      <p:italic r:id="rId23"/>
      <p:boldItalic r:id="rId24"/>
    </p:embeddedFont>
    <p:embeddedFont>
      <p:font typeface="Aleo SemiBold" pitchFamily="2" charset="77"/>
      <p:regular r:id="rId25"/>
      <p:bold r:id="rId26"/>
      <p:italic r:id="rId27"/>
      <p:boldItalic r:id="rId28"/>
    </p:embeddedFont>
    <p:embeddedFont>
      <p:font typeface="Avenir" panose="02000503020000020003" pitchFamily="2" charset="0"/>
      <p:regular r:id="rId29"/>
      <p:italic r:id="rId30"/>
    </p:embeddedFont>
    <p:embeddedFont>
      <p:font typeface="Barlow" pitchFamily="2" charset="77"/>
      <p:regular r:id="rId31"/>
      <p:bold r:id="rId32"/>
      <p:italic r:id="rId33"/>
      <p:boldItalic r:id="rId34"/>
    </p:embeddedFont>
    <p:embeddedFont>
      <p:font typeface="League Spartan" pitchFamily="2" charset="77"/>
      <p:regular r:id="rId35"/>
      <p:bold r:id="rId36"/>
    </p:embeddedFont>
    <p:embeddedFont>
      <p:font typeface="League Spartan Light" pitchFamily="2" charset="77"/>
      <p:regular r:id="rId37"/>
      <p:bold r:id="rId38"/>
    </p:embeddedFont>
    <p:embeddedFont>
      <p:font typeface="Montserrat" pitchFamily="2" charset="77"/>
      <p:regular r:id="rId39"/>
      <p:bold r:id="rId40"/>
      <p:italic r:id="rId41"/>
      <p:boldItalic r:id="rId42"/>
    </p:embeddedFont>
    <p:embeddedFont>
      <p:font typeface="Open Sans" panose="020B0606030504020204" pitchFamily="34" charset="0"/>
      <p:regular r:id="rId43"/>
      <p:bold r:id="rId44"/>
      <p:italic r:id="rId45"/>
      <p:boldItalic r:id="rId46"/>
    </p:embeddedFont>
    <p:embeddedFont>
      <p:font typeface="Open Sans SemiBold" panose="020B0606030504020204" pitchFamily="34" charset="0"/>
      <p:regular r:id="rId47"/>
      <p:bold r:id="rId48"/>
      <p:italic r:id="rId49"/>
      <p:boldItalic r:id="rId50"/>
    </p:embeddedFont>
    <p:embeddedFont>
      <p:font typeface="Playfair Display" pitchFamily="2" charset="77"/>
      <p:regular r:id="rId51"/>
      <p:bold r:id="rId52"/>
      <p:italic r:id="rId53"/>
      <p:boldItalic r:id="rId54"/>
    </p:embeddedFont>
    <p:embeddedFont>
      <p:font typeface="Rockwell" panose="02060603020205020403" pitchFamily="18" charset="77"/>
      <p:regular r:id="rId55"/>
      <p:bold r:id="rId56"/>
      <p:italic r:id="rId57"/>
      <p:boldItalic r:id="rId5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4C4A29-5B92-3943-83C8-1488C282907E}" v="1" dt="2026-02-25T16:55:06.4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font" Target="fonts/font22.fntdata"/><Relationship Id="rId47" Type="http://schemas.openxmlformats.org/officeDocument/2006/relationships/font" Target="fonts/font27.fntdata"/><Relationship Id="rId50" Type="http://schemas.openxmlformats.org/officeDocument/2006/relationships/font" Target="fonts/font30.fntdata"/><Relationship Id="rId55" Type="http://schemas.openxmlformats.org/officeDocument/2006/relationships/font" Target="fonts/font35.fntdata"/><Relationship Id="rId63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font" Target="fonts/font9.fntdata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font" Target="fonts/font25.fntdata"/><Relationship Id="rId53" Type="http://schemas.openxmlformats.org/officeDocument/2006/relationships/font" Target="fonts/font33.fntdata"/><Relationship Id="rId58" Type="http://schemas.openxmlformats.org/officeDocument/2006/relationships/font" Target="fonts/font38.fntdata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font" Target="fonts/font23.fntdata"/><Relationship Id="rId48" Type="http://schemas.openxmlformats.org/officeDocument/2006/relationships/font" Target="fonts/font28.fntdata"/><Relationship Id="rId56" Type="http://schemas.openxmlformats.org/officeDocument/2006/relationships/font" Target="fonts/font36.fntdata"/><Relationship Id="rId64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font" Target="fonts/font31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46" Type="http://schemas.openxmlformats.org/officeDocument/2006/relationships/font" Target="fonts/font26.fntdata"/><Relationship Id="rId59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41" Type="http://schemas.openxmlformats.org/officeDocument/2006/relationships/font" Target="fonts/font21.fntdata"/><Relationship Id="rId54" Type="http://schemas.openxmlformats.org/officeDocument/2006/relationships/font" Target="fonts/font34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49" Type="http://schemas.openxmlformats.org/officeDocument/2006/relationships/font" Target="fonts/font29.fntdata"/><Relationship Id="rId57" Type="http://schemas.openxmlformats.org/officeDocument/2006/relationships/font" Target="fonts/font37.fntdata"/><Relationship Id="rId10" Type="http://schemas.openxmlformats.org/officeDocument/2006/relationships/slide" Target="slides/slide6.xml"/><Relationship Id="rId31" Type="http://schemas.openxmlformats.org/officeDocument/2006/relationships/font" Target="fonts/font11.fntdata"/><Relationship Id="rId44" Type="http://schemas.openxmlformats.org/officeDocument/2006/relationships/font" Target="fonts/font24.fntdata"/><Relationship Id="rId52" Type="http://schemas.openxmlformats.org/officeDocument/2006/relationships/font" Target="fonts/font32.fntdata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oehr, Kathleen" userId="19ef00ab-e6a9-4431-aff2-e35906ffae5c" providerId="ADAL" clId="{7014CC72-8B39-5432-A98A-FE947C15939D}"/>
    <pc:docChg chg="mod modSld modMainMaster">
      <pc:chgData name="Stoehr, Kathleen" userId="19ef00ab-e6a9-4431-aff2-e35906ffae5c" providerId="ADAL" clId="{7014CC72-8B39-5432-A98A-FE947C15939D}" dt="2026-02-25T16:57:07.829" v="20" actId="1036"/>
      <pc:docMkLst>
        <pc:docMk/>
      </pc:docMkLst>
      <pc:sldChg chg="modSp modNotes">
        <pc:chgData name="Stoehr, Kathleen" userId="19ef00ab-e6a9-4431-aff2-e35906ffae5c" providerId="ADAL" clId="{7014CC72-8B39-5432-A98A-FE947C15939D}" dt="2026-02-25T16:55:06.471" v="0" actId="166"/>
        <pc:sldMkLst>
          <pc:docMk/>
          <pc:sldMk cId="0" sldId="260"/>
        </pc:sldMkLst>
        <pc:spChg chg="mod">
          <ac:chgData name="Stoehr, Kathleen" userId="19ef00ab-e6a9-4431-aff2-e35906ffae5c" providerId="ADAL" clId="{7014CC72-8B39-5432-A98A-FE947C15939D}" dt="2026-02-25T16:55:06.471" v="0" actId="166"/>
          <ac:spMkLst>
            <pc:docMk/>
            <pc:sldMk cId="0" sldId="260"/>
            <ac:spMk id="358" creationId="{00000000-0000-0000-0000-000000000000}"/>
          </ac:spMkLst>
        </pc:spChg>
      </pc:sldChg>
      <pc:sldChg chg="modSp mod">
        <pc:chgData name="Stoehr, Kathleen" userId="19ef00ab-e6a9-4431-aff2-e35906ffae5c" providerId="ADAL" clId="{7014CC72-8B39-5432-A98A-FE947C15939D}" dt="2026-02-25T16:57:07.829" v="20" actId="1036"/>
        <pc:sldMkLst>
          <pc:docMk/>
          <pc:sldMk cId="0" sldId="262"/>
        </pc:sldMkLst>
        <pc:spChg chg="mod">
          <ac:chgData name="Stoehr, Kathleen" userId="19ef00ab-e6a9-4431-aff2-e35906ffae5c" providerId="ADAL" clId="{7014CC72-8B39-5432-A98A-FE947C15939D}" dt="2026-02-25T16:56:58.342" v="10" actId="1035"/>
          <ac:spMkLst>
            <pc:docMk/>
            <pc:sldMk cId="0" sldId="262"/>
            <ac:spMk id="385" creationId="{00000000-0000-0000-0000-000000000000}"/>
          </ac:spMkLst>
        </pc:spChg>
        <pc:spChg chg="mod">
          <ac:chgData name="Stoehr, Kathleen" userId="19ef00ab-e6a9-4431-aff2-e35906ffae5c" providerId="ADAL" clId="{7014CC72-8B39-5432-A98A-FE947C15939D}" dt="2026-02-25T16:57:07.829" v="20" actId="1036"/>
          <ac:spMkLst>
            <pc:docMk/>
            <pc:sldMk cId="0" sldId="262"/>
            <ac:spMk id="386" creationId="{00000000-0000-0000-0000-000000000000}"/>
          </ac:spMkLst>
        </pc:spChg>
        <pc:spChg chg="mod">
          <ac:chgData name="Stoehr, Kathleen" userId="19ef00ab-e6a9-4431-aff2-e35906ffae5c" providerId="ADAL" clId="{7014CC72-8B39-5432-A98A-FE947C15939D}" dt="2026-02-25T16:57:07.829" v="20" actId="1036"/>
          <ac:spMkLst>
            <pc:docMk/>
            <pc:sldMk cId="0" sldId="262"/>
            <ac:spMk id="387" creationId="{00000000-0000-0000-0000-000000000000}"/>
          </ac:spMkLst>
        </pc:spChg>
        <pc:spChg chg="mod">
          <ac:chgData name="Stoehr, Kathleen" userId="19ef00ab-e6a9-4431-aff2-e35906ffae5c" providerId="ADAL" clId="{7014CC72-8B39-5432-A98A-FE947C15939D}" dt="2026-02-25T16:57:07.829" v="20" actId="1036"/>
          <ac:spMkLst>
            <pc:docMk/>
            <pc:sldMk cId="0" sldId="262"/>
            <ac:spMk id="388" creationId="{00000000-0000-0000-0000-000000000000}"/>
          </ac:spMkLst>
        </pc:spChg>
        <pc:spChg chg="mod">
          <ac:chgData name="Stoehr, Kathleen" userId="19ef00ab-e6a9-4431-aff2-e35906ffae5c" providerId="ADAL" clId="{7014CC72-8B39-5432-A98A-FE947C15939D}" dt="2026-02-25T16:57:07.829" v="20" actId="1036"/>
          <ac:spMkLst>
            <pc:docMk/>
            <pc:sldMk cId="0" sldId="262"/>
            <ac:spMk id="389" creationId="{00000000-0000-0000-0000-000000000000}"/>
          </ac:spMkLst>
        </pc:spChg>
        <pc:spChg chg="mod">
          <ac:chgData name="Stoehr, Kathleen" userId="19ef00ab-e6a9-4431-aff2-e35906ffae5c" providerId="ADAL" clId="{7014CC72-8B39-5432-A98A-FE947C15939D}" dt="2026-02-25T16:57:07.829" v="20" actId="1036"/>
          <ac:spMkLst>
            <pc:docMk/>
            <pc:sldMk cId="0" sldId="262"/>
            <ac:spMk id="390" creationId="{00000000-0000-0000-0000-000000000000}"/>
          </ac:spMkLst>
        </pc:spChg>
        <pc:spChg chg="mod">
          <ac:chgData name="Stoehr, Kathleen" userId="19ef00ab-e6a9-4431-aff2-e35906ffae5c" providerId="ADAL" clId="{7014CC72-8B39-5432-A98A-FE947C15939D}" dt="2026-02-25T16:56:58.342" v="10" actId="1035"/>
          <ac:spMkLst>
            <pc:docMk/>
            <pc:sldMk cId="0" sldId="262"/>
            <ac:spMk id="391" creationId="{00000000-0000-0000-0000-000000000000}"/>
          </ac:spMkLst>
        </pc:spChg>
      </pc:sldChg>
      <pc:sldChg chg="modSp mod">
        <pc:chgData name="Stoehr, Kathleen" userId="19ef00ab-e6a9-4431-aff2-e35906ffae5c" providerId="ADAL" clId="{7014CC72-8B39-5432-A98A-FE947C15939D}" dt="2026-02-25T16:55:38.835" v="3" actId="1076"/>
        <pc:sldMkLst>
          <pc:docMk/>
          <pc:sldMk cId="0" sldId="267"/>
        </pc:sldMkLst>
        <pc:spChg chg="mod">
          <ac:chgData name="Stoehr, Kathleen" userId="19ef00ab-e6a9-4431-aff2-e35906ffae5c" providerId="ADAL" clId="{7014CC72-8B39-5432-A98A-FE947C15939D}" dt="2026-02-25T16:55:38.835" v="3" actId="1076"/>
          <ac:spMkLst>
            <pc:docMk/>
            <pc:sldMk cId="0" sldId="267"/>
            <ac:spMk id="446" creationId="{00000000-0000-0000-0000-000000000000}"/>
          </ac:spMkLst>
        </pc:spChg>
      </pc:sldChg>
      <pc:sldMasterChg chg="addSp mod">
        <pc:chgData name="Stoehr, Kathleen" userId="19ef00ab-e6a9-4431-aff2-e35906ffae5c" providerId="ADAL" clId="{7014CC72-8B39-5432-A98A-FE947C15939D}" dt="2026-02-25T16:55:16.508" v="1" actId="33475"/>
        <pc:sldMasterMkLst>
          <pc:docMk/>
          <pc:sldMasterMk cId="0" sldId="2147483699"/>
        </pc:sldMasterMkLst>
        <pc:spChg chg="add">
          <ac:chgData name="Stoehr, Kathleen" userId="19ef00ab-e6a9-4431-aff2-e35906ffae5c" providerId="ADAL" clId="{7014CC72-8B39-5432-A98A-FE947C15939D}" dt="2026-02-25T16:55:16.508" v="1" actId="33475"/>
          <ac:spMkLst>
            <pc:docMk/>
            <pc:sldMasterMk cId="0" sldId="2147483699"/>
            <ac:spMk id="3" creationId="{7DD087A8-33FE-0053-30A1-AAD482ECC488}"/>
          </ac:spMkLst>
        </pc:spChg>
      </pc:sldMasterChg>
      <pc:sldMasterChg chg="addSp mod">
        <pc:chgData name="Stoehr, Kathleen" userId="19ef00ab-e6a9-4431-aff2-e35906ffae5c" providerId="ADAL" clId="{7014CC72-8B39-5432-A98A-FE947C15939D}" dt="2026-02-25T16:55:16.508" v="1" actId="33475"/>
        <pc:sldMasterMkLst>
          <pc:docMk/>
          <pc:sldMasterMk cId="0" sldId="2147483700"/>
        </pc:sldMasterMkLst>
        <pc:spChg chg="add">
          <ac:chgData name="Stoehr, Kathleen" userId="19ef00ab-e6a9-4431-aff2-e35906ffae5c" providerId="ADAL" clId="{7014CC72-8B39-5432-A98A-FE947C15939D}" dt="2026-02-25T16:55:16.508" v="1" actId="33475"/>
          <ac:spMkLst>
            <pc:docMk/>
            <pc:sldMasterMk cId="0" sldId="2147483700"/>
            <ac:spMk id="3" creationId="{8A77B687-5DF7-CB91-F0E4-DA4863C51BAF}"/>
          </ac:spMkLst>
        </pc:spChg>
      </pc:sldMasterChg>
      <pc:sldMasterChg chg="addSp mod">
        <pc:chgData name="Stoehr, Kathleen" userId="19ef00ab-e6a9-4431-aff2-e35906ffae5c" providerId="ADAL" clId="{7014CC72-8B39-5432-A98A-FE947C15939D}" dt="2026-02-25T16:55:16.508" v="1" actId="33475"/>
        <pc:sldMasterMkLst>
          <pc:docMk/>
          <pc:sldMasterMk cId="0" sldId="2147483701"/>
        </pc:sldMasterMkLst>
        <pc:spChg chg="add">
          <ac:chgData name="Stoehr, Kathleen" userId="19ef00ab-e6a9-4431-aff2-e35906ffae5c" providerId="ADAL" clId="{7014CC72-8B39-5432-A98A-FE947C15939D}" dt="2026-02-25T16:55:16.508" v="1" actId="33475"/>
          <ac:spMkLst>
            <pc:docMk/>
            <pc:sldMasterMk cId="0" sldId="2147483701"/>
            <ac:spMk id="3" creationId="{8583F39B-6D17-AC2F-F4FD-5491CE1B999A}"/>
          </ac:spMkLst>
        </pc:spChg>
      </pc:sldMasterChg>
      <pc:sldMasterChg chg="addSp mod">
        <pc:chgData name="Stoehr, Kathleen" userId="19ef00ab-e6a9-4431-aff2-e35906ffae5c" providerId="ADAL" clId="{7014CC72-8B39-5432-A98A-FE947C15939D}" dt="2026-02-25T16:55:16.508" v="1" actId="33475"/>
        <pc:sldMasterMkLst>
          <pc:docMk/>
          <pc:sldMasterMk cId="0" sldId="2147483702"/>
        </pc:sldMasterMkLst>
        <pc:spChg chg="add">
          <ac:chgData name="Stoehr, Kathleen" userId="19ef00ab-e6a9-4431-aff2-e35906ffae5c" providerId="ADAL" clId="{7014CC72-8B39-5432-A98A-FE947C15939D}" dt="2026-02-25T16:55:16.508" v="1" actId="33475"/>
          <ac:spMkLst>
            <pc:docMk/>
            <pc:sldMasterMk cId="0" sldId="2147483702"/>
            <ac:spMk id="3" creationId="{9748B485-9FD8-E7AE-921A-D375E97DE6B2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bf67fbd577_2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g3bf67fbd577_2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bf67fbd577_0_1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3bf67fbd577_0_1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bf67fbd577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3bf67fbd577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3bf67fbd577_0_14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Google Shape;322;g3bf67fbd577_0_14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PARTNERSHIPS - </a:t>
            </a:r>
            <a:r>
              <a:rPr lang="en" sz="14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Commission structures, referral fees, marketing exchanges</a:t>
            </a:r>
            <a:endParaRPr b="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bf67fbd577_0_15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3bf67fbd577_0_15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3bf67fbd577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3bf67fbd577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3ca686ebc5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3ca686ebc5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3bf67fbd577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Google Shape;394;g3bf67fbd577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3bf67fbd577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Google Shape;403;g3bf67fbd577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3bf67fbd577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" name="Google Shape;420;g3bf67fbd577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3bf67fbd577_0_16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3" name="Google Shape;433;g3bf67fbd577_0_16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3bf67fbd577_0_20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2" name="Google Shape;442;g3bf67fbd577_0_20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g3bf67fbd577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2" name="Google Shape;452;g3bf67fbd577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3bf67fbd577_0_1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4" name="Google Shape;474;g3bf67fbd577_0_12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3bf67fbd577_0_8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1" name="Google Shape;481;g3bf67fbd577_0_8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4"/>
          <p:cNvSpPr txBox="1">
            <a:spLocks noGrp="1"/>
          </p:cNvSpPr>
          <p:nvPr>
            <p:ph type="ctrTitle"/>
          </p:nvPr>
        </p:nvSpPr>
        <p:spPr>
          <a:xfrm>
            <a:off x="4009718" y="2774852"/>
            <a:ext cx="4759126" cy="1366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Aleo Medium"/>
              <a:buNone/>
              <a:defRPr sz="4500" b="0" i="0" u="none" strike="noStrike" cap="non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subTitle" idx="1"/>
          </p:nvPr>
        </p:nvSpPr>
        <p:spPr>
          <a:xfrm>
            <a:off x="4009718" y="4209941"/>
            <a:ext cx="4759126" cy="432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R="0" lvl="1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8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7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leo SemiBold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7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8"/>
          <p:cNvSpPr txBox="1">
            <a:spLocks noGrp="1"/>
          </p:cNvSpPr>
          <p:nvPr>
            <p:ph type="title"/>
          </p:nvPr>
        </p:nvSpPr>
        <p:spPr>
          <a:xfrm>
            <a:off x="623888" y="5965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leo SemiBold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body" idx="1"/>
          </p:nvPr>
        </p:nvSpPr>
        <p:spPr>
          <a:xfrm>
            <a:off x="623888" y="27562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500"/>
              <a:buNone/>
              <a:defRPr sz="1500">
                <a:solidFill>
                  <a:srgbClr val="75788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400"/>
              <a:buNone/>
              <a:defRPr sz="1400">
                <a:solidFill>
                  <a:srgbClr val="75788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200"/>
              <a:buNone/>
              <a:defRPr sz="1200">
                <a:solidFill>
                  <a:srgbClr val="75788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200"/>
              <a:buNone/>
              <a:defRPr sz="1200">
                <a:solidFill>
                  <a:srgbClr val="757881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200"/>
              <a:buNone/>
              <a:defRPr sz="1200">
                <a:solidFill>
                  <a:srgbClr val="757881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200"/>
              <a:buNone/>
              <a:defRPr sz="1200">
                <a:solidFill>
                  <a:srgbClr val="757881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200"/>
              <a:buNone/>
              <a:defRPr sz="1200">
                <a:solidFill>
                  <a:srgbClr val="757881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881"/>
              </a:buClr>
              <a:buSzPts val="1200"/>
              <a:buNone/>
              <a:defRPr sz="1200">
                <a:solidFill>
                  <a:srgbClr val="75788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19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0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439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5" name="Google Shape;75;p20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439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o SemiBold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3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82" name="Google Shape;82;p23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o SemiBold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4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24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Navy">
  <p:cSld name="TITLE_AND_BODY_2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5"/>
          <p:cNvSpPr txBox="1">
            <a:spLocks noGrp="1"/>
          </p:cNvSpPr>
          <p:nvPr>
            <p:ph type="title"/>
          </p:nvPr>
        </p:nvSpPr>
        <p:spPr>
          <a:xfrm>
            <a:off x="311700" y="224350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5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61950">
              <a:spcBef>
                <a:spcPts val="800"/>
              </a:spcBef>
              <a:spcAft>
                <a:spcPts val="0"/>
              </a:spcAft>
              <a:buSzPts val="2100"/>
              <a:buChar char="•"/>
              <a:defRPr/>
            </a:lvl1pPr>
            <a:lvl2pPr marL="914400" lvl="1" indent="-342900">
              <a:spcBef>
                <a:spcPts val="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23850">
              <a:spcBef>
                <a:spcPts val="400"/>
              </a:spcBef>
              <a:spcAft>
                <a:spcPts val="0"/>
              </a:spcAft>
              <a:buSzPts val="1500"/>
              <a:buChar char="•"/>
              <a:defRPr/>
            </a:lvl3pPr>
            <a:lvl4pPr marL="1828800" lvl="3" indent="-31750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4pPr>
            <a:lvl5pPr marL="2286000" lvl="4" indent="-31750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5pPr>
            <a:lvl6pPr marL="2743200" lvl="5" indent="-31750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25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1" name="Google Shape;91;p25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5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1" type="title">
  <p:cSld name="TITLE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7"/>
          <p:cNvSpPr txBox="1">
            <a:spLocks noGrp="1"/>
          </p:cNvSpPr>
          <p:nvPr>
            <p:ph type="ctrTitle"/>
          </p:nvPr>
        </p:nvSpPr>
        <p:spPr>
          <a:xfrm>
            <a:off x="311700" y="1279250"/>
            <a:ext cx="8520600" cy="1629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00" name="Google Shape;100;p27"/>
          <p:cNvSpPr txBox="1">
            <a:spLocks noGrp="1"/>
          </p:cNvSpPr>
          <p:nvPr>
            <p:ph type="subTitle" idx="1"/>
          </p:nvPr>
        </p:nvSpPr>
        <p:spPr>
          <a:xfrm>
            <a:off x="311700" y="29610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01" name="Google Shape;101;p27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02" name="Google Shape;102;p27"/>
          <p:cNvCxnSpPr/>
          <p:nvPr/>
        </p:nvCxnSpPr>
        <p:spPr>
          <a:xfrm>
            <a:off x="4563900" y="-42113"/>
            <a:ext cx="16200" cy="1773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3" name="Google Shape;103;p27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27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1 1">
  <p:cSld name="TITLE_2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8"/>
          <p:cNvSpPr txBox="1">
            <a:spLocks noGrp="1"/>
          </p:cNvSpPr>
          <p:nvPr>
            <p:ph type="ctrTitle"/>
          </p:nvPr>
        </p:nvSpPr>
        <p:spPr>
          <a:xfrm>
            <a:off x="311700" y="2233500"/>
            <a:ext cx="8520600" cy="1197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7" name="Google Shape;107;p28"/>
          <p:cNvSpPr txBox="1">
            <a:spLocks noGrp="1"/>
          </p:cNvSpPr>
          <p:nvPr>
            <p:ph type="subTitle" idx="1"/>
          </p:nvPr>
        </p:nvSpPr>
        <p:spPr>
          <a:xfrm>
            <a:off x="311700" y="3390213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08" name="Google Shape;108;p28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9" name="Google Shape;109;p28"/>
          <p:cNvSpPr>
            <a:spLocks noGrp="1"/>
          </p:cNvSpPr>
          <p:nvPr>
            <p:ph type="pic" idx="2"/>
          </p:nvPr>
        </p:nvSpPr>
        <p:spPr>
          <a:xfrm>
            <a:off x="3297879" y="562500"/>
            <a:ext cx="2542500" cy="1671000"/>
          </a:xfrm>
          <a:prstGeom prst="rect">
            <a:avLst/>
          </a:prstGeom>
          <a:noFill/>
          <a:ln>
            <a:noFill/>
          </a:ln>
        </p:spPr>
      </p:sp>
      <p:sp>
        <p:nvSpPr>
          <p:cNvPr id="110" name="Google Shape;110;p28"/>
          <p:cNvSpPr>
            <a:spLocks noGrp="1"/>
          </p:cNvSpPr>
          <p:nvPr>
            <p:ph type="pic" idx="3"/>
          </p:nvPr>
        </p:nvSpPr>
        <p:spPr>
          <a:xfrm>
            <a:off x="691674" y="562500"/>
            <a:ext cx="2542500" cy="1671000"/>
          </a:xfrm>
          <a:prstGeom prst="rect">
            <a:avLst/>
          </a:prstGeom>
          <a:noFill/>
          <a:ln>
            <a:noFill/>
          </a:ln>
        </p:spPr>
      </p:sp>
      <p:sp>
        <p:nvSpPr>
          <p:cNvPr id="111" name="Google Shape;111;p28"/>
          <p:cNvSpPr>
            <a:spLocks noGrp="1"/>
          </p:cNvSpPr>
          <p:nvPr>
            <p:ph type="pic" idx="4"/>
          </p:nvPr>
        </p:nvSpPr>
        <p:spPr>
          <a:xfrm>
            <a:off x="5909836" y="562500"/>
            <a:ext cx="2542500" cy="1671000"/>
          </a:xfrm>
          <a:prstGeom prst="rect">
            <a:avLst/>
          </a:prstGeom>
          <a:noFill/>
          <a:ln>
            <a:noFill/>
          </a:ln>
        </p:spPr>
      </p:sp>
      <p:sp>
        <p:nvSpPr>
          <p:cNvPr id="112" name="Google Shape;112;p28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8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Navy">
  <p:cSld name="TITLE_AND_BODY_2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9"/>
          <p:cNvSpPr txBox="1">
            <a:spLocks noGrp="1"/>
          </p:cNvSpPr>
          <p:nvPr>
            <p:ph type="title"/>
          </p:nvPr>
        </p:nvSpPr>
        <p:spPr>
          <a:xfrm>
            <a:off x="311700" y="224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9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7" name="Google Shape;117;p29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8" name="Google Shape;118;p29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29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Salmon">
  <p:cSld name="TITLE_AND_BODY_2_2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0"/>
          <p:cNvSpPr txBox="1">
            <a:spLocks noGrp="1"/>
          </p:cNvSpPr>
          <p:nvPr>
            <p:ph type="title"/>
          </p:nvPr>
        </p:nvSpPr>
        <p:spPr>
          <a:xfrm>
            <a:off x="311700" y="224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30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3" name="Google Shape;123;p30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4" name="Google Shape;124;p30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3"/>
          </a:solidFill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30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3"/>
          </a:solidFill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Gold">
  <p:cSld name="TITLE_AND_BODY_2_1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1"/>
          <p:cNvSpPr txBox="1">
            <a:spLocks noGrp="1"/>
          </p:cNvSpPr>
          <p:nvPr>
            <p:ph type="title"/>
          </p:nvPr>
        </p:nvSpPr>
        <p:spPr>
          <a:xfrm>
            <a:off x="311700" y="224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31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9" name="Google Shape;129;p31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0" name="Google Shape;130;p31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31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Pewter Blue">
  <p:cSld name="TITLE_AND_BODY_2_1_1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2"/>
          <p:cNvSpPr txBox="1">
            <a:spLocks noGrp="1"/>
          </p:cNvSpPr>
          <p:nvPr>
            <p:ph type="title"/>
          </p:nvPr>
        </p:nvSpPr>
        <p:spPr>
          <a:xfrm>
            <a:off x="311700" y="224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32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5" name="Google Shape;135;p32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6" name="Google Shape;136;p32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32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Teal">
  <p:cSld name="TITLE_AND_BODY_2_1_1_1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3"/>
          <p:cNvSpPr txBox="1">
            <a:spLocks noGrp="1"/>
          </p:cNvSpPr>
          <p:nvPr>
            <p:ph type="title"/>
          </p:nvPr>
        </p:nvSpPr>
        <p:spPr>
          <a:xfrm>
            <a:off x="311700" y="224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33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1" name="Google Shape;141;p33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2" name="Google Shape;142;p33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33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1">
  <p:cSld name="ONE_COLUMN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4"/>
          <p:cNvSpPr txBox="1">
            <a:spLocks noGrp="1"/>
          </p:cNvSpPr>
          <p:nvPr>
            <p:ph type="title"/>
          </p:nvPr>
        </p:nvSpPr>
        <p:spPr>
          <a:xfrm>
            <a:off x="311700" y="497975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46" name="Google Shape;146;p34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35997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47" name="Google Shape;147;p34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8" name="Google Shape;148;p34"/>
          <p:cNvSpPr>
            <a:spLocks noGrp="1"/>
          </p:cNvSpPr>
          <p:nvPr>
            <p:ph type="pic" idx="2"/>
          </p:nvPr>
        </p:nvSpPr>
        <p:spPr>
          <a:xfrm>
            <a:off x="5358225" y="2072700"/>
            <a:ext cx="3599700" cy="2380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34"/>
          <p:cNvSpPr>
            <a:spLocks noGrp="1"/>
          </p:cNvSpPr>
          <p:nvPr>
            <p:ph type="pic" idx="3"/>
          </p:nvPr>
        </p:nvSpPr>
        <p:spPr>
          <a:xfrm>
            <a:off x="4297650" y="481863"/>
            <a:ext cx="2638200" cy="22269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34"/>
          <p:cNvSpPr/>
          <p:nvPr/>
        </p:nvSpPr>
        <p:spPr>
          <a:xfrm>
            <a:off x="0" y="5075725"/>
            <a:ext cx="9157800" cy="67800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34"/>
          <p:cNvSpPr/>
          <p:nvPr/>
        </p:nvSpPr>
        <p:spPr>
          <a:xfrm>
            <a:off x="0" y="0"/>
            <a:ext cx="9157800" cy="67800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1">
  <p:cSld name="SECTION_TITLE_AND_DESCRIPTION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35"/>
          <p:cNvSpPr txBox="1">
            <a:spLocks noGrp="1"/>
          </p:cNvSpPr>
          <p:nvPr>
            <p:ph type="body" idx="1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5" name="Google Shape;155;p35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56" name="Google Shape;156;p3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627538" y="4568875"/>
            <a:ext cx="368560" cy="420951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35"/>
          <p:cNvSpPr txBox="1">
            <a:spLocks noGrp="1"/>
          </p:cNvSpPr>
          <p:nvPr>
            <p:ph type="title"/>
          </p:nvPr>
        </p:nvSpPr>
        <p:spPr>
          <a:xfrm>
            <a:off x="265500" y="1350987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58" name="Google Shape;158;p35"/>
          <p:cNvSpPr txBox="1">
            <a:spLocks noGrp="1"/>
          </p:cNvSpPr>
          <p:nvPr>
            <p:ph type="subTitle" idx="2"/>
          </p:nvPr>
        </p:nvSpPr>
        <p:spPr>
          <a:xfrm>
            <a:off x="265500" y="292088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cxnSp>
        <p:nvCxnSpPr>
          <p:cNvPr id="159" name="Google Shape;159;p35"/>
          <p:cNvCxnSpPr/>
          <p:nvPr/>
        </p:nvCxnSpPr>
        <p:spPr>
          <a:xfrm>
            <a:off x="2288100" y="-113"/>
            <a:ext cx="0" cy="1233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2">
  <p:cSld name="SECTION_TITLE_AND_DESCRIPTION_1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36"/>
          <p:cNvSpPr txBox="1">
            <a:spLocks noGrp="1"/>
          </p:cNvSpPr>
          <p:nvPr>
            <p:ph type="body" idx="1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3" name="Google Shape;163;p36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64" name="Google Shape;164;p3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627538" y="4568875"/>
            <a:ext cx="368560" cy="42095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36"/>
          <p:cNvSpPr txBox="1">
            <a:spLocks noGrp="1"/>
          </p:cNvSpPr>
          <p:nvPr>
            <p:ph type="title"/>
          </p:nvPr>
        </p:nvSpPr>
        <p:spPr>
          <a:xfrm>
            <a:off x="265500" y="1350987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66" name="Google Shape;166;p36"/>
          <p:cNvSpPr txBox="1">
            <a:spLocks noGrp="1"/>
          </p:cNvSpPr>
          <p:nvPr>
            <p:ph type="subTitle" idx="2"/>
          </p:nvPr>
        </p:nvSpPr>
        <p:spPr>
          <a:xfrm>
            <a:off x="265500" y="292088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cxnSp>
        <p:nvCxnSpPr>
          <p:cNvPr id="167" name="Google Shape;167;p36"/>
          <p:cNvCxnSpPr/>
          <p:nvPr/>
        </p:nvCxnSpPr>
        <p:spPr>
          <a:xfrm>
            <a:off x="2288100" y="-113"/>
            <a:ext cx="0" cy="1233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3">
  <p:cSld name="SECTION_TITLE_AND_DESCRIPTION_1_1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37"/>
          <p:cNvSpPr txBox="1">
            <a:spLocks noGrp="1"/>
          </p:cNvSpPr>
          <p:nvPr>
            <p:ph type="body" idx="1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1" name="Google Shape;171;p37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72" name="Google Shape;172;p3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627538" y="4568875"/>
            <a:ext cx="368560" cy="420951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37"/>
          <p:cNvSpPr txBox="1">
            <a:spLocks noGrp="1"/>
          </p:cNvSpPr>
          <p:nvPr>
            <p:ph type="title"/>
          </p:nvPr>
        </p:nvSpPr>
        <p:spPr>
          <a:xfrm>
            <a:off x="265500" y="1350987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4" name="Google Shape;174;p37"/>
          <p:cNvSpPr txBox="1">
            <a:spLocks noGrp="1"/>
          </p:cNvSpPr>
          <p:nvPr>
            <p:ph type="subTitle" idx="2"/>
          </p:nvPr>
        </p:nvSpPr>
        <p:spPr>
          <a:xfrm>
            <a:off x="265500" y="292088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cxnSp>
        <p:nvCxnSpPr>
          <p:cNvPr id="175" name="Google Shape;175;p37"/>
          <p:cNvCxnSpPr/>
          <p:nvPr/>
        </p:nvCxnSpPr>
        <p:spPr>
          <a:xfrm>
            <a:off x="2288100" y="-113"/>
            <a:ext cx="0" cy="1233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4">
  <p:cSld name="SECTION_TITLE_AND_DESCRIPTION_1_1_1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38"/>
          <p:cNvSpPr txBox="1">
            <a:spLocks noGrp="1"/>
          </p:cNvSpPr>
          <p:nvPr>
            <p:ph type="title"/>
          </p:nvPr>
        </p:nvSpPr>
        <p:spPr>
          <a:xfrm>
            <a:off x="265500" y="1350987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9" name="Google Shape;179;p38"/>
          <p:cNvSpPr txBox="1">
            <a:spLocks noGrp="1"/>
          </p:cNvSpPr>
          <p:nvPr>
            <p:ph type="subTitle" idx="1"/>
          </p:nvPr>
        </p:nvSpPr>
        <p:spPr>
          <a:xfrm>
            <a:off x="265500" y="292088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80" name="Google Shape;180;p38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1" name="Google Shape;181;p38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82" name="Google Shape;182;p3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627538" y="4568875"/>
            <a:ext cx="368560" cy="42095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3" name="Google Shape;183;p38"/>
          <p:cNvCxnSpPr/>
          <p:nvPr/>
        </p:nvCxnSpPr>
        <p:spPr>
          <a:xfrm>
            <a:off x="2288100" y="-113"/>
            <a:ext cx="0" cy="1233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quares">
  <p:cSld name="BLANK_1_1_1_1_1_1_1_1_2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9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6" name="Google Shape;186;p39"/>
          <p:cNvSpPr/>
          <p:nvPr/>
        </p:nvSpPr>
        <p:spPr>
          <a:xfrm>
            <a:off x="210600" y="223275"/>
            <a:ext cx="2852400" cy="207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39"/>
          <p:cNvSpPr/>
          <p:nvPr/>
        </p:nvSpPr>
        <p:spPr>
          <a:xfrm>
            <a:off x="3145801" y="223275"/>
            <a:ext cx="2852400" cy="2076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39"/>
          <p:cNvSpPr/>
          <p:nvPr/>
        </p:nvSpPr>
        <p:spPr>
          <a:xfrm>
            <a:off x="6081002" y="223275"/>
            <a:ext cx="2852400" cy="2076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39"/>
          <p:cNvSpPr/>
          <p:nvPr/>
        </p:nvSpPr>
        <p:spPr>
          <a:xfrm>
            <a:off x="210600" y="2376075"/>
            <a:ext cx="2852400" cy="2076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39"/>
          <p:cNvSpPr/>
          <p:nvPr/>
        </p:nvSpPr>
        <p:spPr>
          <a:xfrm>
            <a:off x="3145801" y="2376075"/>
            <a:ext cx="2852400" cy="2076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39"/>
          <p:cNvSpPr/>
          <p:nvPr/>
        </p:nvSpPr>
        <p:spPr>
          <a:xfrm>
            <a:off x="6081002" y="2376075"/>
            <a:ext cx="2852400" cy="207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Gallery1">
  <p:cSld name="BLANK_1_1_1_1_1_1_1_1_2_1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40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4" name="Google Shape;194;p40"/>
          <p:cNvSpPr>
            <a:spLocks noGrp="1"/>
          </p:cNvSpPr>
          <p:nvPr>
            <p:ph type="pic" idx="2"/>
          </p:nvPr>
        </p:nvSpPr>
        <p:spPr>
          <a:xfrm>
            <a:off x="210600" y="223275"/>
            <a:ext cx="2852400" cy="2076600"/>
          </a:xfrm>
          <a:prstGeom prst="rect">
            <a:avLst/>
          </a:prstGeom>
          <a:noFill/>
          <a:ln>
            <a:noFill/>
          </a:ln>
        </p:spPr>
      </p:sp>
      <p:sp>
        <p:nvSpPr>
          <p:cNvPr id="195" name="Google Shape;195;p40"/>
          <p:cNvSpPr>
            <a:spLocks noGrp="1"/>
          </p:cNvSpPr>
          <p:nvPr>
            <p:ph type="pic" idx="3"/>
          </p:nvPr>
        </p:nvSpPr>
        <p:spPr>
          <a:xfrm>
            <a:off x="3145800" y="223275"/>
            <a:ext cx="2852400" cy="2076600"/>
          </a:xfrm>
          <a:prstGeom prst="rect">
            <a:avLst/>
          </a:prstGeom>
          <a:noFill/>
          <a:ln>
            <a:noFill/>
          </a:ln>
        </p:spPr>
      </p:sp>
      <p:sp>
        <p:nvSpPr>
          <p:cNvPr id="196" name="Google Shape;196;p40"/>
          <p:cNvSpPr>
            <a:spLocks noGrp="1"/>
          </p:cNvSpPr>
          <p:nvPr>
            <p:ph type="pic" idx="4"/>
          </p:nvPr>
        </p:nvSpPr>
        <p:spPr>
          <a:xfrm>
            <a:off x="6081000" y="223275"/>
            <a:ext cx="2852400" cy="2076600"/>
          </a:xfrm>
          <a:prstGeom prst="rect">
            <a:avLst/>
          </a:prstGeom>
          <a:noFill/>
          <a:ln>
            <a:noFill/>
          </a:ln>
        </p:spPr>
      </p:sp>
      <p:sp>
        <p:nvSpPr>
          <p:cNvPr id="197" name="Google Shape;197;p40"/>
          <p:cNvSpPr>
            <a:spLocks noGrp="1"/>
          </p:cNvSpPr>
          <p:nvPr>
            <p:ph type="pic" idx="5"/>
          </p:nvPr>
        </p:nvSpPr>
        <p:spPr>
          <a:xfrm>
            <a:off x="210600" y="2376075"/>
            <a:ext cx="2852400" cy="2076600"/>
          </a:xfrm>
          <a:prstGeom prst="rect">
            <a:avLst/>
          </a:prstGeom>
          <a:noFill/>
          <a:ln>
            <a:noFill/>
          </a:ln>
        </p:spPr>
      </p:sp>
      <p:sp>
        <p:nvSpPr>
          <p:cNvPr id="198" name="Google Shape;198;p40"/>
          <p:cNvSpPr>
            <a:spLocks noGrp="1"/>
          </p:cNvSpPr>
          <p:nvPr>
            <p:ph type="pic" idx="6"/>
          </p:nvPr>
        </p:nvSpPr>
        <p:spPr>
          <a:xfrm>
            <a:off x="3145800" y="2376075"/>
            <a:ext cx="2852400" cy="2076600"/>
          </a:xfrm>
          <a:prstGeom prst="rect">
            <a:avLst/>
          </a:prstGeom>
          <a:noFill/>
          <a:ln>
            <a:noFill/>
          </a:ln>
        </p:spPr>
      </p:sp>
      <p:sp>
        <p:nvSpPr>
          <p:cNvPr id="199" name="Google Shape;199;p40"/>
          <p:cNvSpPr>
            <a:spLocks noGrp="1"/>
          </p:cNvSpPr>
          <p:nvPr>
            <p:ph type="pic" idx="7"/>
          </p:nvPr>
        </p:nvSpPr>
        <p:spPr>
          <a:xfrm>
            <a:off x="6081000" y="2376075"/>
            <a:ext cx="2852400" cy="20766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right Navy">
  <p:cSld name="BLANK_1_1_1_1_1_1_1_1_1">
    <p:bg>
      <p:bgPr>
        <a:solidFill>
          <a:schemeClr val="accent1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1"/>
          <p:cNvSpPr/>
          <p:nvPr/>
        </p:nvSpPr>
        <p:spPr>
          <a:xfrm>
            <a:off x="111775" y="153675"/>
            <a:ext cx="7865700" cy="4841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41"/>
          <p:cNvSpPr>
            <a:spLocks noGrp="1"/>
          </p:cNvSpPr>
          <p:nvPr>
            <p:ph type="pic" idx="2"/>
          </p:nvPr>
        </p:nvSpPr>
        <p:spPr>
          <a:xfrm>
            <a:off x="5868550" y="1103550"/>
            <a:ext cx="3025800" cy="29364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41"/>
          <p:cNvSpPr txBox="1">
            <a:spLocks noGrp="1"/>
          </p:cNvSpPr>
          <p:nvPr>
            <p:ph type="title"/>
          </p:nvPr>
        </p:nvSpPr>
        <p:spPr>
          <a:xfrm>
            <a:off x="532460" y="624425"/>
            <a:ext cx="5336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41"/>
          <p:cNvSpPr txBox="1">
            <a:spLocks noGrp="1"/>
          </p:cNvSpPr>
          <p:nvPr>
            <p:ph type="body" idx="1"/>
          </p:nvPr>
        </p:nvSpPr>
        <p:spPr>
          <a:xfrm>
            <a:off x="368650" y="1197125"/>
            <a:ext cx="5336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right Gold">
  <p:cSld name="BLANK_1_1_1_1_1_1_1_1_1_1">
    <p:bg>
      <p:bgPr>
        <a:solidFill>
          <a:schemeClr val="accent2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2"/>
          <p:cNvSpPr/>
          <p:nvPr/>
        </p:nvSpPr>
        <p:spPr>
          <a:xfrm>
            <a:off x="111775" y="153675"/>
            <a:ext cx="7865700" cy="4841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42"/>
          <p:cNvSpPr>
            <a:spLocks noGrp="1"/>
          </p:cNvSpPr>
          <p:nvPr>
            <p:ph type="pic" idx="2"/>
          </p:nvPr>
        </p:nvSpPr>
        <p:spPr>
          <a:xfrm>
            <a:off x="5868550" y="1103550"/>
            <a:ext cx="3025800" cy="29364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42"/>
          <p:cNvSpPr txBox="1">
            <a:spLocks noGrp="1"/>
          </p:cNvSpPr>
          <p:nvPr>
            <p:ph type="title"/>
          </p:nvPr>
        </p:nvSpPr>
        <p:spPr>
          <a:xfrm>
            <a:off x="532460" y="624425"/>
            <a:ext cx="5336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9" name="Google Shape;209;p42"/>
          <p:cNvSpPr txBox="1">
            <a:spLocks noGrp="1"/>
          </p:cNvSpPr>
          <p:nvPr>
            <p:ph type="body" idx="1"/>
          </p:nvPr>
        </p:nvSpPr>
        <p:spPr>
          <a:xfrm>
            <a:off x="368650" y="1197125"/>
            <a:ext cx="5336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right Salmon">
  <p:cSld name="BLANK_1_1_1_1_1_1_1_1_1_1_1">
    <p:bg>
      <p:bgPr>
        <a:solidFill>
          <a:schemeClr val="accent3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43"/>
          <p:cNvSpPr/>
          <p:nvPr/>
        </p:nvSpPr>
        <p:spPr>
          <a:xfrm>
            <a:off x="111775" y="153675"/>
            <a:ext cx="7865700" cy="4841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43"/>
          <p:cNvSpPr>
            <a:spLocks noGrp="1"/>
          </p:cNvSpPr>
          <p:nvPr>
            <p:ph type="pic" idx="2"/>
          </p:nvPr>
        </p:nvSpPr>
        <p:spPr>
          <a:xfrm>
            <a:off x="5868550" y="1103550"/>
            <a:ext cx="3025800" cy="29364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p43"/>
          <p:cNvSpPr txBox="1">
            <a:spLocks noGrp="1"/>
          </p:cNvSpPr>
          <p:nvPr>
            <p:ph type="title"/>
          </p:nvPr>
        </p:nvSpPr>
        <p:spPr>
          <a:xfrm>
            <a:off x="532460" y="624425"/>
            <a:ext cx="5336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43"/>
          <p:cNvSpPr txBox="1">
            <a:spLocks noGrp="1"/>
          </p:cNvSpPr>
          <p:nvPr>
            <p:ph type="body" idx="1"/>
          </p:nvPr>
        </p:nvSpPr>
        <p:spPr>
          <a:xfrm>
            <a:off x="368650" y="1197125"/>
            <a:ext cx="5336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right Pewter Blue">
  <p:cSld name="BLANK_1_1_1_1_1_1_1_1_1_1_1_1">
    <p:bg>
      <p:bgPr>
        <a:solidFill>
          <a:schemeClr val="accent4"/>
        </a:solid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4"/>
          <p:cNvSpPr/>
          <p:nvPr/>
        </p:nvSpPr>
        <p:spPr>
          <a:xfrm>
            <a:off x="111775" y="153675"/>
            <a:ext cx="7865700" cy="4841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44"/>
          <p:cNvSpPr>
            <a:spLocks noGrp="1"/>
          </p:cNvSpPr>
          <p:nvPr>
            <p:ph type="pic" idx="2"/>
          </p:nvPr>
        </p:nvSpPr>
        <p:spPr>
          <a:xfrm>
            <a:off x="5868550" y="1103550"/>
            <a:ext cx="3025800" cy="29364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8" name="Google Shape;218;p44"/>
          <p:cNvSpPr txBox="1">
            <a:spLocks noGrp="1"/>
          </p:cNvSpPr>
          <p:nvPr>
            <p:ph type="title"/>
          </p:nvPr>
        </p:nvSpPr>
        <p:spPr>
          <a:xfrm>
            <a:off x="532460" y="624425"/>
            <a:ext cx="5336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44"/>
          <p:cNvSpPr txBox="1">
            <a:spLocks noGrp="1"/>
          </p:cNvSpPr>
          <p:nvPr>
            <p:ph type="body" idx="1"/>
          </p:nvPr>
        </p:nvSpPr>
        <p:spPr>
          <a:xfrm>
            <a:off x="368650" y="1197125"/>
            <a:ext cx="5336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right Teal">
  <p:cSld name="BLANK_1_1_1_1_1_1_1_1_1_1_1_1_1">
    <p:bg>
      <p:bgPr>
        <a:solidFill>
          <a:schemeClr val="accent5"/>
        </a:soli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5"/>
          <p:cNvSpPr/>
          <p:nvPr/>
        </p:nvSpPr>
        <p:spPr>
          <a:xfrm>
            <a:off x="111775" y="153675"/>
            <a:ext cx="7865700" cy="4841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45"/>
          <p:cNvSpPr>
            <a:spLocks noGrp="1"/>
          </p:cNvSpPr>
          <p:nvPr>
            <p:ph type="pic" idx="2"/>
          </p:nvPr>
        </p:nvSpPr>
        <p:spPr>
          <a:xfrm>
            <a:off x="5868550" y="1103550"/>
            <a:ext cx="3025800" cy="29364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3" name="Google Shape;223;p45"/>
          <p:cNvSpPr txBox="1">
            <a:spLocks noGrp="1"/>
          </p:cNvSpPr>
          <p:nvPr>
            <p:ph type="title"/>
          </p:nvPr>
        </p:nvSpPr>
        <p:spPr>
          <a:xfrm>
            <a:off x="532460" y="624425"/>
            <a:ext cx="5336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45"/>
          <p:cNvSpPr txBox="1">
            <a:spLocks noGrp="1"/>
          </p:cNvSpPr>
          <p:nvPr>
            <p:ph type="body" idx="1"/>
          </p:nvPr>
        </p:nvSpPr>
        <p:spPr>
          <a:xfrm>
            <a:off x="368650" y="1197125"/>
            <a:ext cx="5336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left Navy">
  <p:cSld name="BLANK_1_1_1_1_1_1_1_1_1_1_1_1_1_1">
    <p:bg>
      <p:bgPr>
        <a:noFill/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6"/>
          <p:cNvSpPr/>
          <p:nvPr/>
        </p:nvSpPr>
        <p:spPr>
          <a:xfrm>
            <a:off x="0" y="0"/>
            <a:ext cx="17112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46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8" name="Google Shape;228;p46"/>
          <p:cNvSpPr txBox="1">
            <a:spLocks noGrp="1"/>
          </p:cNvSpPr>
          <p:nvPr>
            <p:ph type="title"/>
          </p:nvPr>
        </p:nvSpPr>
        <p:spPr>
          <a:xfrm>
            <a:off x="3909700" y="420275"/>
            <a:ext cx="4708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9" name="Google Shape;229;p46"/>
          <p:cNvSpPr txBox="1">
            <a:spLocks noGrp="1"/>
          </p:cNvSpPr>
          <p:nvPr>
            <p:ph type="body" idx="1"/>
          </p:nvPr>
        </p:nvSpPr>
        <p:spPr>
          <a:xfrm>
            <a:off x="3909700" y="1079125"/>
            <a:ext cx="4708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0" name="Google Shape;230;p46"/>
          <p:cNvSpPr>
            <a:spLocks noGrp="1"/>
          </p:cNvSpPr>
          <p:nvPr>
            <p:ph type="pic" idx="2"/>
          </p:nvPr>
        </p:nvSpPr>
        <p:spPr>
          <a:xfrm>
            <a:off x="1306375" y="42027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p46"/>
          <p:cNvSpPr>
            <a:spLocks noGrp="1"/>
          </p:cNvSpPr>
          <p:nvPr>
            <p:ph type="pic" idx="3"/>
          </p:nvPr>
        </p:nvSpPr>
        <p:spPr>
          <a:xfrm>
            <a:off x="505150" y="245012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left Gold">
  <p:cSld name="BLANK_1_1_1_1_1_1_1_1_1_1_1_1_1_1_1">
    <p:bg>
      <p:bgPr>
        <a:noFill/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47"/>
          <p:cNvSpPr/>
          <p:nvPr/>
        </p:nvSpPr>
        <p:spPr>
          <a:xfrm>
            <a:off x="0" y="0"/>
            <a:ext cx="17112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47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5" name="Google Shape;235;p47"/>
          <p:cNvSpPr txBox="1">
            <a:spLocks noGrp="1"/>
          </p:cNvSpPr>
          <p:nvPr>
            <p:ph type="title"/>
          </p:nvPr>
        </p:nvSpPr>
        <p:spPr>
          <a:xfrm>
            <a:off x="3909700" y="420275"/>
            <a:ext cx="4708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36" name="Google Shape;236;p47"/>
          <p:cNvSpPr txBox="1">
            <a:spLocks noGrp="1"/>
          </p:cNvSpPr>
          <p:nvPr>
            <p:ph type="body" idx="1"/>
          </p:nvPr>
        </p:nvSpPr>
        <p:spPr>
          <a:xfrm>
            <a:off x="3909700" y="1079125"/>
            <a:ext cx="4708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7" name="Google Shape;237;p47"/>
          <p:cNvSpPr>
            <a:spLocks noGrp="1"/>
          </p:cNvSpPr>
          <p:nvPr>
            <p:ph type="pic" idx="2"/>
          </p:nvPr>
        </p:nvSpPr>
        <p:spPr>
          <a:xfrm>
            <a:off x="1306375" y="42027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47"/>
          <p:cNvSpPr>
            <a:spLocks noGrp="1"/>
          </p:cNvSpPr>
          <p:nvPr>
            <p:ph type="pic" idx="3"/>
          </p:nvPr>
        </p:nvSpPr>
        <p:spPr>
          <a:xfrm>
            <a:off x="505150" y="245012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left Salmon">
  <p:cSld name="BLANK_1_1_1_1_1_1_1_1_1_1_1_1_1_1_1_1">
    <p:bg>
      <p:bgPr>
        <a:noFill/>
        <a:effectLst/>
      </p:bgPr>
    </p:bg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8"/>
          <p:cNvSpPr/>
          <p:nvPr/>
        </p:nvSpPr>
        <p:spPr>
          <a:xfrm>
            <a:off x="0" y="0"/>
            <a:ext cx="17112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48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2" name="Google Shape;242;p48"/>
          <p:cNvSpPr txBox="1">
            <a:spLocks noGrp="1"/>
          </p:cNvSpPr>
          <p:nvPr>
            <p:ph type="title"/>
          </p:nvPr>
        </p:nvSpPr>
        <p:spPr>
          <a:xfrm>
            <a:off x="3909700" y="420275"/>
            <a:ext cx="4708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48"/>
          <p:cNvSpPr txBox="1">
            <a:spLocks noGrp="1"/>
          </p:cNvSpPr>
          <p:nvPr>
            <p:ph type="body" idx="1"/>
          </p:nvPr>
        </p:nvSpPr>
        <p:spPr>
          <a:xfrm>
            <a:off x="3909700" y="1079125"/>
            <a:ext cx="4708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4" name="Google Shape;244;p48"/>
          <p:cNvSpPr>
            <a:spLocks noGrp="1"/>
          </p:cNvSpPr>
          <p:nvPr>
            <p:ph type="pic" idx="2"/>
          </p:nvPr>
        </p:nvSpPr>
        <p:spPr>
          <a:xfrm>
            <a:off x="1306375" y="42027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5" name="Google Shape;245;p48"/>
          <p:cNvSpPr>
            <a:spLocks noGrp="1"/>
          </p:cNvSpPr>
          <p:nvPr>
            <p:ph type="pic" idx="3"/>
          </p:nvPr>
        </p:nvSpPr>
        <p:spPr>
          <a:xfrm>
            <a:off x="505150" y="245012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left Pewter Blue">
  <p:cSld name="BLANK_1_1_1_1_1_1_1_1_1_1_1_1_1_1_1_1_1">
    <p:bg>
      <p:bgPr>
        <a:noFill/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9"/>
          <p:cNvSpPr/>
          <p:nvPr/>
        </p:nvSpPr>
        <p:spPr>
          <a:xfrm>
            <a:off x="0" y="0"/>
            <a:ext cx="17112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49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9" name="Google Shape;249;p49"/>
          <p:cNvSpPr txBox="1">
            <a:spLocks noGrp="1"/>
          </p:cNvSpPr>
          <p:nvPr>
            <p:ph type="title"/>
          </p:nvPr>
        </p:nvSpPr>
        <p:spPr>
          <a:xfrm>
            <a:off x="3909700" y="420275"/>
            <a:ext cx="4708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49"/>
          <p:cNvSpPr txBox="1">
            <a:spLocks noGrp="1"/>
          </p:cNvSpPr>
          <p:nvPr>
            <p:ph type="body" idx="1"/>
          </p:nvPr>
        </p:nvSpPr>
        <p:spPr>
          <a:xfrm>
            <a:off x="3909700" y="1079125"/>
            <a:ext cx="4708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51" name="Google Shape;251;p49"/>
          <p:cNvSpPr>
            <a:spLocks noGrp="1"/>
          </p:cNvSpPr>
          <p:nvPr>
            <p:ph type="pic" idx="2"/>
          </p:nvPr>
        </p:nvSpPr>
        <p:spPr>
          <a:xfrm>
            <a:off x="1306375" y="42027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p49"/>
          <p:cNvSpPr>
            <a:spLocks noGrp="1"/>
          </p:cNvSpPr>
          <p:nvPr>
            <p:ph type="pic" idx="3"/>
          </p:nvPr>
        </p:nvSpPr>
        <p:spPr>
          <a:xfrm>
            <a:off x="505150" y="245012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left Teal">
  <p:cSld name="BLANK_1_1_1_1_1_1_1_1_1_1_1_1_1_1_1_1_1_1">
    <p:bg>
      <p:bgPr>
        <a:noFill/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50"/>
          <p:cNvSpPr/>
          <p:nvPr/>
        </p:nvSpPr>
        <p:spPr>
          <a:xfrm>
            <a:off x="0" y="0"/>
            <a:ext cx="17112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50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6" name="Google Shape;256;p50"/>
          <p:cNvSpPr txBox="1">
            <a:spLocks noGrp="1"/>
          </p:cNvSpPr>
          <p:nvPr>
            <p:ph type="title"/>
          </p:nvPr>
        </p:nvSpPr>
        <p:spPr>
          <a:xfrm>
            <a:off x="3909700" y="420275"/>
            <a:ext cx="4708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7" name="Google Shape;257;p50"/>
          <p:cNvSpPr txBox="1">
            <a:spLocks noGrp="1"/>
          </p:cNvSpPr>
          <p:nvPr>
            <p:ph type="body" idx="1"/>
          </p:nvPr>
        </p:nvSpPr>
        <p:spPr>
          <a:xfrm>
            <a:off x="3909700" y="1079125"/>
            <a:ext cx="4708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58" name="Google Shape;258;p50"/>
          <p:cNvSpPr>
            <a:spLocks noGrp="1"/>
          </p:cNvSpPr>
          <p:nvPr>
            <p:ph type="pic" idx="2"/>
          </p:nvPr>
        </p:nvSpPr>
        <p:spPr>
          <a:xfrm>
            <a:off x="1306375" y="42027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9" name="Google Shape;259;p50"/>
          <p:cNvSpPr>
            <a:spLocks noGrp="1"/>
          </p:cNvSpPr>
          <p:nvPr>
            <p:ph type="pic" idx="3"/>
          </p:nvPr>
        </p:nvSpPr>
        <p:spPr>
          <a:xfrm>
            <a:off x="505150" y="2450125"/>
            <a:ext cx="2273100" cy="2273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ull Image">
  <p:cSld name="BLANK_1_1_1_1_1_1_1_1_1_1_1_1_1_1_1_1_1_1_1">
    <p:bg>
      <p:bgPr>
        <a:noFill/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51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Gallery2">
  <p:cSld name="BLANK_1_1_1_1_1_1_1_1_1_1_1_1_1_1_1_1_1_1_1_1_1">
    <p:bg>
      <p:bgPr>
        <a:noFill/>
        <a:effectLst/>
      </p:bgPr>
    </p:bg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52"/>
          <p:cNvSpPr>
            <a:spLocks noGrp="1"/>
          </p:cNvSpPr>
          <p:nvPr>
            <p:ph type="pic" idx="2"/>
          </p:nvPr>
        </p:nvSpPr>
        <p:spPr>
          <a:xfrm>
            <a:off x="202288" y="212850"/>
            <a:ext cx="2273100" cy="15153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4" name="Google Shape;264;p52"/>
          <p:cNvSpPr>
            <a:spLocks noGrp="1"/>
          </p:cNvSpPr>
          <p:nvPr>
            <p:ph type="pic" idx="3"/>
          </p:nvPr>
        </p:nvSpPr>
        <p:spPr>
          <a:xfrm>
            <a:off x="202288" y="3415350"/>
            <a:ext cx="2273100" cy="15153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5" name="Google Shape;265;p52"/>
          <p:cNvSpPr>
            <a:spLocks noGrp="1"/>
          </p:cNvSpPr>
          <p:nvPr>
            <p:ph type="pic" idx="4"/>
          </p:nvPr>
        </p:nvSpPr>
        <p:spPr>
          <a:xfrm>
            <a:off x="202288" y="1814100"/>
            <a:ext cx="2273100" cy="15153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6" name="Google Shape;266;p52"/>
          <p:cNvSpPr txBox="1">
            <a:spLocks noGrp="1"/>
          </p:cNvSpPr>
          <p:nvPr>
            <p:ph type="title"/>
          </p:nvPr>
        </p:nvSpPr>
        <p:spPr>
          <a:xfrm>
            <a:off x="2690775" y="302500"/>
            <a:ext cx="5798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2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52"/>
          <p:cNvSpPr txBox="1">
            <a:spLocks noGrp="1"/>
          </p:cNvSpPr>
          <p:nvPr>
            <p:ph type="body" idx="1"/>
          </p:nvPr>
        </p:nvSpPr>
        <p:spPr>
          <a:xfrm>
            <a:off x="2690775" y="941700"/>
            <a:ext cx="5798100" cy="370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8">
  <p:cSld name="Slide 8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53"/>
          <p:cNvSpPr txBox="1">
            <a:spLocks noGrp="1"/>
          </p:cNvSpPr>
          <p:nvPr>
            <p:ph type="sldNum" idx="12"/>
          </p:nvPr>
        </p:nvSpPr>
        <p:spPr>
          <a:xfrm>
            <a:off x="4478512" y="4526813"/>
            <a:ext cx="205200" cy="2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rm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1D1D"/>
              </a:buClr>
              <a:buSzPts val="900"/>
              <a:buFont typeface="Avenir"/>
              <a:buNone/>
              <a:defRPr sz="9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sz="800"/>
          </a:p>
        </p:txBody>
      </p:sp>
      <p:sp>
        <p:nvSpPr>
          <p:cNvPr id="270" name="Google Shape;270;p53"/>
          <p:cNvSpPr txBox="1">
            <a:spLocks noGrp="1"/>
          </p:cNvSpPr>
          <p:nvPr>
            <p:ph type="title"/>
          </p:nvPr>
        </p:nvSpPr>
        <p:spPr>
          <a:xfrm>
            <a:off x="832799" y="577453"/>
            <a:ext cx="7852500" cy="12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D2B42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1" name="Google Shape;271;p53"/>
          <p:cNvSpPr txBox="1">
            <a:spLocks noGrp="1"/>
          </p:cNvSpPr>
          <p:nvPr>
            <p:ph type="body" idx="1"/>
          </p:nvPr>
        </p:nvSpPr>
        <p:spPr>
          <a:xfrm>
            <a:off x="846944" y="1828800"/>
            <a:ext cx="7450200" cy="229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rmAutofit/>
          </a:bodyPr>
          <a:lstStyle>
            <a:lvl1pPr marL="457200" lvl="0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●"/>
              <a:defRPr/>
            </a:lvl1pPr>
            <a:lvl2pPr marL="914400" lvl="1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○"/>
              <a:defRPr/>
            </a:lvl2pPr>
            <a:lvl3pPr marL="1371600" lvl="2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■"/>
              <a:defRPr/>
            </a:lvl3pPr>
            <a:lvl4pPr marL="1828800" lvl="3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●"/>
              <a:defRPr/>
            </a:lvl4pPr>
            <a:lvl5pPr marL="2286000" lvl="4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○"/>
              <a:defRPr/>
            </a:lvl5pPr>
            <a:lvl6pPr marL="2743200" lvl="5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■"/>
              <a:defRPr/>
            </a:lvl6pPr>
            <a:lvl7pPr marL="3200400" lvl="6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●"/>
              <a:defRPr/>
            </a:lvl7pPr>
            <a:lvl8pPr marL="3657600" lvl="7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○"/>
              <a:defRPr/>
            </a:lvl8pPr>
            <a:lvl9pPr marL="4114800" lvl="8" indent="-3175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2 master">
  <p:cSld name="Slide 2 master"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5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02D2C"/>
          </a:solidFill>
          <a:ln>
            <a:noFill/>
          </a:ln>
        </p:spPr>
        <p:txBody>
          <a:bodyPr spcFirstLastPara="1" wrap="square" lIns="57150" tIns="57150" rIns="57150" bIns="571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5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64342"/>
          </a:solidFill>
          <a:ln>
            <a:noFill/>
          </a:ln>
        </p:spPr>
        <p:txBody>
          <a:bodyPr spcFirstLastPara="1" wrap="square" lIns="57150" tIns="57150" rIns="57150" bIns="571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5" name="Google Shape;275;p54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4509" y="4843463"/>
            <a:ext cx="1076628" cy="257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9 master">
  <p:cSld name="Slide 9 master"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5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C5163"/>
          </a:solidFill>
          <a:ln>
            <a:noFill/>
          </a:ln>
        </p:spPr>
        <p:txBody>
          <a:bodyPr spcFirstLastPara="1" wrap="square" lIns="57150" tIns="57150" rIns="57150" bIns="571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5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F6B83"/>
          </a:solidFill>
          <a:ln>
            <a:noFill/>
          </a:ln>
        </p:spPr>
        <p:txBody>
          <a:bodyPr spcFirstLastPara="1" wrap="square" lIns="57150" tIns="57150" rIns="57150" bIns="571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9" name="Google Shape;279;p55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4509" y="4843463"/>
            <a:ext cx="1076628" cy="257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slideLayout" Target="../slideLayouts/slideLayout48.xml"/><Relationship Id="rId3" Type="http://schemas.openxmlformats.org/officeDocument/2006/relationships/slideLayout" Target="../slideLayouts/slideLayout25.xml"/><Relationship Id="rId21" Type="http://schemas.openxmlformats.org/officeDocument/2006/relationships/slideLayout" Target="../slideLayouts/slideLayout4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slideLayout" Target="../slideLayouts/slideLayout47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29" Type="http://schemas.openxmlformats.org/officeDocument/2006/relationships/slideLayout" Target="../slideLayouts/slideLayout51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slideLayout" Target="../slideLayouts/slideLayout46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slideLayout" Target="../slideLayouts/slideLayout45.xml"/><Relationship Id="rId28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31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Relationship Id="rId27" Type="http://schemas.openxmlformats.org/officeDocument/2006/relationships/slideLayout" Target="../slideLayouts/slideLayout49.xml"/><Relationship Id="rId30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D087A8-33FE-0053-30A1-AAD482ECC488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48158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77B687-5DF7-CB91-F0E4-DA4863C51BA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48158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leo SemiBold"/>
              <a:buNone/>
              <a:defRPr sz="3300" b="1" i="0" u="none" strike="noStrike" cap="non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8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83F39B-6D17-AC2F-F4FD-5491CE1B999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48158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layfair Display"/>
              <a:buNone/>
              <a:defRPr sz="28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95" name="Google Shape;95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eague Spartan Light"/>
              <a:buChar char="●"/>
              <a:defRPr sz="18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○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■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●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○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■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●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○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ague Spartan Light"/>
              <a:buChar char="■"/>
              <a:defRPr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defRPr>
            </a:lvl9pPr>
          </a:lstStyle>
          <a:p>
            <a:endParaRPr/>
          </a:p>
        </p:txBody>
      </p:sp>
      <p:sp>
        <p:nvSpPr>
          <p:cNvPr id="96" name="Google Shape;96;p26"/>
          <p:cNvSpPr txBox="1">
            <a:spLocks noGrp="1"/>
          </p:cNvSpPr>
          <p:nvPr>
            <p:ph type="sldNum" idx="12"/>
          </p:nvPr>
        </p:nvSpPr>
        <p:spPr>
          <a:xfrm>
            <a:off x="4297658" y="4749892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buNone/>
              <a:defRPr sz="800">
                <a:solidFill>
                  <a:schemeClr val="dk2"/>
                </a:solidFill>
              </a:defRPr>
            </a:lvl1pPr>
            <a:lvl2pPr lvl="1" algn="ctr">
              <a:buNone/>
              <a:defRPr sz="800">
                <a:solidFill>
                  <a:schemeClr val="dk2"/>
                </a:solidFill>
              </a:defRPr>
            </a:lvl2pPr>
            <a:lvl3pPr lvl="2" algn="ctr">
              <a:buNone/>
              <a:defRPr sz="800">
                <a:solidFill>
                  <a:schemeClr val="dk2"/>
                </a:solidFill>
              </a:defRPr>
            </a:lvl3pPr>
            <a:lvl4pPr lvl="3" algn="ctr">
              <a:buNone/>
              <a:defRPr sz="800">
                <a:solidFill>
                  <a:schemeClr val="dk2"/>
                </a:solidFill>
              </a:defRPr>
            </a:lvl4pPr>
            <a:lvl5pPr lvl="4" algn="ctr">
              <a:buNone/>
              <a:defRPr sz="800">
                <a:solidFill>
                  <a:schemeClr val="dk2"/>
                </a:solidFill>
              </a:defRPr>
            </a:lvl5pPr>
            <a:lvl6pPr lvl="5" algn="ctr">
              <a:buNone/>
              <a:defRPr sz="800">
                <a:solidFill>
                  <a:schemeClr val="dk2"/>
                </a:solidFill>
              </a:defRPr>
            </a:lvl6pPr>
            <a:lvl7pPr lvl="6" algn="ctr">
              <a:buNone/>
              <a:defRPr sz="800">
                <a:solidFill>
                  <a:schemeClr val="dk2"/>
                </a:solidFill>
              </a:defRPr>
            </a:lvl7pPr>
            <a:lvl8pPr lvl="7" algn="ctr">
              <a:buNone/>
              <a:defRPr sz="800">
                <a:solidFill>
                  <a:schemeClr val="dk2"/>
                </a:solidFill>
              </a:defRPr>
            </a:lvl8pPr>
            <a:lvl9pPr lvl="8" algn="ctr">
              <a:buNone/>
              <a:defRPr sz="800">
                <a:solidFill>
                  <a:schemeClr val="dk2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pic>
        <p:nvPicPr>
          <p:cNvPr id="97" name="Google Shape;97;p26"/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8627538" y="4568875"/>
            <a:ext cx="368560" cy="42095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748B485-9FD8-E7AE-921A-D375E97DE6B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48158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0" r:id="rId21"/>
    <p:sldLayoutId id="2147483691" r:id="rId22"/>
    <p:sldLayoutId id="2147483692" r:id="rId23"/>
    <p:sldLayoutId id="2147483693" r:id="rId24"/>
    <p:sldLayoutId id="2147483694" r:id="rId25"/>
    <p:sldLayoutId id="2147483695" r:id="rId26"/>
    <p:sldLayoutId id="2147483696" r:id="rId27"/>
    <p:sldLayoutId id="2147483697" r:id="rId28"/>
    <p:sldLayoutId id="2147483698" r:id="rId2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0.png"/><Relationship Id="rId4" Type="http://schemas.openxmlformats.org/officeDocument/2006/relationships/hyperlink" Target="mailto:ltankersley@828VENUES.COM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56"/>
          <p:cNvSpPr txBox="1">
            <a:spLocks noGrp="1"/>
          </p:cNvSpPr>
          <p:nvPr>
            <p:ph type="ctrTitle"/>
          </p:nvPr>
        </p:nvSpPr>
        <p:spPr>
          <a:xfrm>
            <a:off x="4009718" y="2774852"/>
            <a:ext cx="4759126" cy="1366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Aleo Medium"/>
              <a:buNone/>
            </a:pPr>
            <a:r>
              <a:rPr lang="en"/>
              <a:t>BEYOND THE RENTAL</a:t>
            </a:r>
            <a:endParaRPr/>
          </a:p>
        </p:txBody>
      </p:sp>
      <p:sp>
        <p:nvSpPr>
          <p:cNvPr id="285" name="Google Shape;285;p56"/>
          <p:cNvSpPr txBox="1">
            <a:spLocks noGrp="1"/>
          </p:cNvSpPr>
          <p:nvPr>
            <p:ph type="subTitle" idx="1"/>
          </p:nvPr>
        </p:nvSpPr>
        <p:spPr>
          <a:xfrm>
            <a:off x="4009718" y="4209941"/>
            <a:ext cx="4759126" cy="432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"/>
              <a:t>unlocking profitable venue add-ons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57"/>
          <p:cNvSpPr txBox="1">
            <a:spLocks noGrp="1"/>
          </p:cNvSpPr>
          <p:nvPr>
            <p:ph type="title"/>
          </p:nvPr>
        </p:nvSpPr>
        <p:spPr>
          <a:xfrm>
            <a:off x="628650" y="9752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RENTAL FEES AREN’T ENOUGH</a:t>
            </a:r>
            <a:endParaRPr/>
          </a:p>
        </p:txBody>
      </p:sp>
      <p:sp>
        <p:nvSpPr>
          <p:cNvPr id="291" name="Google Shape;291;p57"/>
          <p:cNvSpPr txBox="1"/>
          <p:nvPr/>
        </p:nvSpPr>
        <p:spPr>
          <a:xfrm>
            <a:off x="4874566" y="1243483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92" name="Google Shape;292;p57"/>
          <p:cNvSpPr txBox="1"/>
          <p:nvPr/>
        </p:nvSpPr>
        <p:spPr>
          <a:xfrm>
            <a:off x="5373404" y="1368930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market saturation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sp>
        <p:nvSpPr>
          <p:cNvPr id="293" name="Google Shape;293;p57"/>
          <p:cNvSpPr txBox="1"/>
          <p:nvPr/>
        </p:nvSpPr>
        <p:spPr>
          <a:xfrm>
            <a:off x="4875687" y="2089247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94" name="Google Shape;294;p57"/>
          <p:cNvSpPr txBox="1"/>
          <p:nvPr/>
        </p:nvSpPr>
        <p:spPr>
          <a:xfrm>
            <a:off x="5374525" y="2214694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rising costs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sp>
        <p:nvSpPr>
          <p:cNvPr id="295" name="Google Shape;295;p57"/>
          <p:cNvSpPr txBox="1"/>
          <p:nvPr/>
        </p:nvSpPr>
        <p:spPr>
          <a:xfrm>
            <a:off x="4876807" y="2846765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3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96" name="Google Shape;296;p57"/>
          <p:cNvSpPr txBox="1"/>
          <p:nvPr/>
        </p:nvSpPr>
        <p:spPr>
          <a:xfrm>
            <a:off x="5375646" y="2972212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client expectations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pic>
        <p:nvPicPr>
          <p:cNvPr id="297" name="Google Shape;297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3741" y="814575"/>
            <a:ext cx="3597751" cy="3597751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57"/>
          <p:cNvSpPr/>
          <p:nvPr/>
        </p:nvSpPr>
        <p:spPr>
          <a:xfrm>
            <a:off x="1121876" y="898887"/>
            <a:ext cx="3402900" cy="3411000"/>
          </a:xfrm>
          <a:prstGeom prst="rect">
            <a:avLst/>
          </a:prstGeom>
          <a:noFill/>
          <a:ln w="262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5950" tIns="125950" rIns="125950" bIns="1259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58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4430" y="994770"/>
            <a:ext cx="663289" cy="663289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58"/>
          <p:cNvSpPr/>
          <p:nvPr/>
        </p:nvSpPr>
        <p:spPr>
          <a:xfrm>
            <a:off x="1571035" y="1076592"/>
            <a:ext cx="2546100" cy="2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600"/>
              <a:buFont typeface="Barlow"/>
              <a:buNone/>
            </a:pPr>
            <a:r>
              <a:rPr lang="en" sz="1600" b="1" i="0" u="none" strike="noStrike" cap="none">
                <a:solidFill>
                  <a:srgbClr val="384653"/>
                </a:solidFill>
                <a:latin typeface="Barlow"/>
                <a:ea typeface="Barlow"/>
                <a:cs typeface="Barlow"/>
                <a:sym typeface="Barlow"/>
              </a:rPr>
              <a:t>Increase Revenue Per Client</a:t>
            </a:r>
            <a:endParaRPr sz="1600" b="0" i="0" u="none" strike="noStrike" cap="none"/>
          </a:p>
        </p:txBody>
      </p:sp>
      <p:sp>
        <p:nvSpPr>
          <p:cNvPr id="305" name="Google Shape;305;p58"/>
          <p:cNvSpPr/>
          <p:nvPr/>
        </p:nvSpPr>
        <p:spPr>
          <a:xfrm>
            <a:off x="1571046" y="1348864"/>
            <a:ext cx="3824700" cy="2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1666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200"/>
              <a:buFont typeface="Montserrat"/>
              <a:buNone/>
            </a:pPr>
            <a:r>
              <a:rPr lang="en" sz="12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b</a:t>
            </a:r>
            <a:r>
              <a:rPr lang="en" sz="1200" b="0" i="0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oost profitability without booking more events</a:t>
            </a:r>
            <a:endParaRPr sz="1200" b="0" i="0" u="none" strike="noStrike" cap="none"/>
          </a:p>
        </p:txBody>
      </p:sp>
      <p:pic>
        <p:nvPicPr>
          <p:cNvPr id="306" name="Google Shape;306;p58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0860" y="2612898"/>
            <a:ext cx="663289" cy="663289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58"/>
          <p:cNvSpPr/>
          <p:nvPr/>
        </p:nvSpPr>
        <p:spPr>
          <a:xfrm>
            <a:off x="1621982" y="2643479"/>
            <a:ext cx="2451000" cy="2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600"/>
              <a:buFont typeface="Barlow"/>
              <a:buNone/>
            </a:pPr>
            <a:r>
              <a:rPr lang="en" sz="1600" b="1" i="0" u="none" strike="noStrike" cap="none">
                <a:solidFill>
                  <a:srgbClr val="384653"/>
                </a:solidFill>
                <a:latin typeface="Barlow"/>
                <a:ea typeface="Barlow"/>
                <a:cs typeface="Barlow"/>
                <a:sym typeface="Barlow"/>
              </a:rPr>
              <a:t>Enhance Client Experience</a:t>
            </a:r>
            <a:endParaRPr sz="1600" b="0" i="0" u="none" strike="noStrike" cap="none"/>
          </a:p>
        </p:txBody>
      </p:sp>
      <p:sp>
        <p:nvSpPr>
          <p:cNvPr id="308" name="Google Shape;308;p58"/>
          <p:cNvSpPr/>
          <p:nvPr/>
        </p:nvSpPr>
        <p:spPr>
          <a:xfrm>
            <a:off x="1622002" y="2970650"/>
            <a:ext cx="4076100" cy="2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1666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200"/>
              <a:buFont typeface="Montserrat"/>
              <a:buNone/>
            </a:pPr>
            <a:r>
              <a:rPr lang="en" sz="12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</a:t>
            </a:r>
            <a:r>
              <a:rPr lang="en" sz="1200" b="0" i="0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rovide convenience </a:t>
            </a:r>
            <a:r>
              <a:rPr lang="en" sz="12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&amp;</a:t>
            </a:r>
            <a:r>
              <a:rPr lang="en" sz="1200" b="0" i="0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comprehensive solutions</a:t>
            </a:r>
            <a:endParaRPr sz="1200" b="0" i="0" u="none" strike="noStrike" cap="none"/>
          </a:p>
        </p:txBody>
      </p:sp>
      <p:pic>
        <p:nvPicPr>
          <p:cNvPr id="309" name="Google Shape;309;p58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4435" y="1783354"/>
            <a:ext cx="663289" cy="663289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58"/>
          <p:cNvSpPr/>
          <p:nvPr/>
        </p:nvSpPr>
        <p:spPr>
          <a:xfrm>
            <a:off x="1633946" y="1840072"/>
            <a:ext cx="2507400" cy="2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600"/>
              <a:buFont typeface="Barlow"/>
              <a:buNone/>
            </a:pPr>
            <a:r>
              <a:rPr lang="en" sz="1600" b="1" i="0" u="none" strike="noStrike" cap="none">
                <a:solidFill>
                  <a:srgbClr val="384653"/>
                </a:solidFill>
                <a:latin typeface="Barlow"/>
                <a:ea typeface="Barlow"/>
                <a:cs typeface="Barlow"/>
                <a:sym typeface="Barlow"/>
              </a:rPr>
              <a:t>Competitive Differentiation</a:t>
            </a:r>
            <a:endParaRPr sz="1600" b="0" i="0" u="none" strike="noStrike" cap="none"/>
          </a:p>
        </p:txBody>
      </p:sp>
      <p:sp>
        <p:nvSpPr>
          <p:cNvPr id="311" name="Google Shape;311;p58"/>
          <p:cNvSpPr/>
          <p:nvPr/>
        </p:nvSpPr>
        <p:spPr>
          <a:xfrm>
            <a:off x="1633950" y="2136337"/>
            <a:ext cx="2869800" cy="2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1666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200"/>
              <a:buFont typeface="Montserrat"/>
              <a:buNone/>
            </a:pPr>
            <a:r>
              <a:rPr lang="en" sz="12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</a:t>
            </a:r>
            <a:r>
              <a:rPr lang="en" sz="1200" b="0" i="0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tand out in a saturated marketplace</a:t>
            </a:r>
            <a:endParaRPr sz="1200" b="0" i="0" u="none" strike="noStrike" cap="none"/>
          </a:p>
        </p:txBody>
      </p:sp>
      <p:pic>
        <p:nvPicPr>
          <p:cNvPr id="312" name="Google Shape;312;p58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2800" y="3543524"/>
            <a:ext cx="663289" cy="663289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58"/>
          <p:cNvSpPr/>
          <p:nvPr/>
        </p:nvSpPr>
        <p:spPr>
          <a:xfrm>
            <a:off x="1651647" y="3549202"/>
            <a:ext cx="2070600" cy="2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600"/>
              <a:buFont typeface="Barlow"/>
              <a:buNone/>
            </a:pPr>
            <a:r>
              <a:rPr lang="en" sz="1600" b="1" i="0" u="none" strike="noStrike" cap="none">
                <a:solidFill>
                  <a:srgbClr val="384653"/>
                </a:solidFill>
                <a:latin typeface="Barlow"/>
                <a:ea typeface="Barlow"/>
                <a:cs typeface="Barlow"/>
                <a:sym typeface="Barlow"/>
              </a:rPr>
              <a:t>Build Loyalty</a:t>
            </a:r>
            <a:endParaRPr sz="1600" b="0" i="0" u="none" strike="noStrike" cap="none"/>
          </a:p>
        </p:txBody>
      </p:sp>
      <p:sp>
        <p:nvSpPr>
          <p:cNvPr id="314" name="Google Shape;314;p58"/>
          <p:cNvSpPr/>
          <p:nvPr/>
        </p:nvSpPr>
        <p:spPr>
          <a:xfrm>
            <a:off x="1651652" y="3876383"/>
            <a:ext cx="4500300" cy="2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1666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200"/>
              <a:buFont typeface="Montserrat"/>
              <a:buNone/>
            </a:pPr>
            <a:r>
              <a:rPr lang="en" sz="12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</a:t>
            </a:r>
            <a:r>
              <a:rPr lang="en" sz="1200" b="0" i="0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tronger relationships lead to referrals </a:t>
            </a:r>
            <a:r>
              <a:rPr lang="en" sz="12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&amp;</a:t>
            </a:r>
            <a:r>
              <a:rPr lang="en" sz="1200" b="0" i="0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repeat </a:t>
            </a:r>
            <a:r>
              <a:rPr lang="en" sz="12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clients</a:t>
            </a:r>
            <a:endParaRPr sz="1200" b="0" i="0" u="none" strike="noStrike" cap="none"/>
          </a:p>
        </p:txBody>
      </p:sp>
      <p:sp>
        <p:nvSpPr>
          <p:cNvPr id="315" name="Google Shape;315;p58"/>
          <p:cNvSpPr txBox="1">
            <a:spLocks noGrp="1"/>
          </p:cNvSpPr>
          <p:nvPr>
            <p:ph type="title"/>
          </p:nvPr>
        </p:nvSpPr>
        <p:spPr>
          <a:xfrm>
            <a:off x="628650" y="22334"/>
            <a:ext cx="82749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TRANSFORM YOUR REVENUE MODEL</a:t>
            </a:r>
            <a:endParaRPr/>
          </a:p>
        </p:txBody>
      </p:sp>
      <p:pic>
        <p:nvPicPr>
          <p:cNvPr id="316" name="Google Shape;316;p5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94582" y="2594441"/>
            <a:ext cx="1793062" cy="1805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5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279215" y="758510"/>
            <a:ext cx="1823774" cy="1805265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58"/>
          <p:cNvSpPr/>
          <p:nvPr/>
        </p:nvSpPr>
        <p:spPr>
          <a:xfrm>
            <a:off x="6331512" y="801206"/>
            <a:ext cx="1725300" cy="1728900"/>
          </a:xfrm>
          <a:prstGeom prst="rect">
            <a:avLst/>
          </a:prstGeom>
          <a:noFill/>
          <a:ln w="133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3825" tIns="63825" rIns="63825" bIns="638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58"/>
          <p:cNvSpPr/>
          <p:nvPr/>
        </p:nvSpPr>
        <p:spPr>
          <a:xfrm>
            <a:off x="6326752" y="2638438"/>
            <a:ext cx="1725300" cy="1728900"/>
          </a:xfrm>
          <a:prstGeom prst="rect">
            <a:avLst/>
          </a:prstGeom>
          <a:noFill/>
          <a:ln w="133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3825" tIns="63825" rIns="63825" bIns="638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59"/>
          <p:cNvSpPr txBox="1">
            <a:spLocks noGrp="1"/>
          </p:cNvSpPr>
          <p:nvPr>
            <p:ph type="title"/>
          </p:nvPr>
        </p:nvSpPr>
        <p:spPr>
          <a:xfrm>
            <a:off x="628650" y="22328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REVENUE STREAMS TO EXPLORE</a:t>
            </a:r>
            <a:endParaRPr/>
          </a:p>
        </p:txBody>
      </p:sp>
      <p:pic>
        <p:nvPicPr>
          <p:cNvPr id="325" name="Google Shape;325;p59" descr="A large white building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44203" y="2835127"/>
            <a:ext cx="1552308" cy="1540304"/>
          </a:xfrm>
          <a:prstGeom prst="rect">
            <a:avLst/>
          </a:prstGeom>
          <a:noFill/>
          <a:ln w="54675" cap="flat" cmpd="sng">
            <a:solidFill>
              <a:srgbClr val="3C5163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326" name="Google Shape;326;p59" descr="A close up of a brick build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85165" y="993459"/>
            <a:ext cx="1562797" cy="1535065"/>
          </a:xfrm>
          <a:prstGeom prst="rect">
            <a:avLst/>
          </a:prstGeom>
          <a:noFill/>
          <a:ln w="54675" cap="flat" cmpd="sng">
            <a:solidFill>
              <a:srgbClr val="3C5163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327" name="Google Shape;327;p59"/>
          <p:cNvPicPr preferRelativeResize="0"/>
          <p:nvPr/>
        </p:nvPicPr>
        <p:blipFill rotWithShape="1">
          <a:blip r:embed="rId5">
            <a:alphaModFix/>
          </a:blip>
          <a:srcRect t="16103" b="16433"/>
          <a:stretch/>
        </p:blipFill>
        <p:spPr>
          <a:xfrm>
            <a:off x="3626291" y="1021195"/>
            <a:ext cx="1524906" cy="1540277"/>
          </a:xfrm>
          <a:prstGeom prst="rect">
            <a:avLst/>
          </a:prstGeom>
          <a:noFill/>
          <a:ln w="54675" cap="flat" cmpd="sng">
            <a:solidFill>
              <a:srgbClr val="3C5163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328" name="Google Shape;328;p59"/>
          <p:cNvSpPr txBox="1"/>
          <p:nvPr/>
        </p:nvSpPr>
        <p:spPr>
          <a:xfrm rot="-5400000">
            <a:off x="4603988" y="1554557"/>
            <a:ext cx="1633500" cy="46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9595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BEVERAGE</a:t>
            </a:r>
            <a:endParaRPr sz="1500" b="1">
              <a:solidFill>
                <a:srgbClr val="595959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329" name="Google Shape;329;p59"/>
          <p:cNvSpPr txBox="1"/>
          <p:nvPr/>
        </p:nvSpPr>
        <p:spPr>
          <a:xfrm rot="-5400000">
            <a:off x="7909311" y="1508122"/>
            <a:ext cx="1611300" cy="50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9595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PLANNING</a:t>
            </a:r>
            <a:endParaRPr sz="1500" b="1">
              <a:solidFill>
                <a:srgbClr val="595959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330" name="Google Shape;330;p59"/>
          <p:cNvSpPr txBox="1"/>
          <p:nvPr/>
        </p:nvSpPr>
        <p:spPr>
          <a:xfrm rot="-5400000">
            <a:off x="1330181" y="1579870"/>
            <a:ext cx="16959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9595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FOOD</a:t>
            </a:r>
            <a:endParaRPr sz="1500" b="1">
              <a:solidFill>
                <a:srgbClr val="595959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331" name="Google Shape;331;p59"/>
          <p:cNvSpPr txBox="1"/>
          <p:nvPr/>
        </p:nvSpPr>
        <p:spPr>
          <a:xfrm rot="-5400000">
            <a:off x="3005655" y="3357928"/>
            <a:ext cx="16647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9595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GOODS &amp; DECOR</a:t>
            </a:r>
            <a:endParaRPr sz="1500" b="1">
              <a:solidFill>
                <a:srgbClr val="595959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332" name="Google Shape;332;p59"/>
          <p:cNvSpPr txBox="1"/>
          <p:nvPr/>
        </p:nvSpPr>
        <p:spPr>
          <a:xfrm rot="-5400000">
            <a:off x="6334983" y="3367021"/>
            <a:ext cx="16224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9595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PARTNERSHIPS</a:t>
            </a:r>
            <a:endParaRPr sz="1500" b="1">
              <a:solidFill>
                <a:srgbClr val="595959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pic>
        <p:nvPicPr>
          <p:cNvPr id="333" name="Google Shape;333;p5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35319" y="2784247"/>
            <a:ext cx="1585348" cy="1585348"/>
          </a:xfrm>
          <a:prstGeom prst="rect">
            <a:avLst/>
          </a:prstGeom>
          <a:noFill/>
          <a:ln w="54675" cap="flat" cmpd="sng">
            <a:solidFill>
              <a:srgbClr val="3C5163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334" name="Google Shape;334;p59"/>
          <p:cNvPicPr preferRelativeResize="0"/>
          <p:nvPr/>
        </p:nvPicPr>
        <p:blipFill rotWithShape="1">
          <a:blip r:embed="rId7">
            <a:alphaModFix/>
          </a:blip>
          <a:srcRect t="30824"/>
          <a:stretch/>
        </p:blipFill>
        <p:spPr>
          <a:xfrm>
            <a:off x="332212" y="999840"/>
            <a:ext cx="1562806" cy="1624749"/>
          </a:xfrm>
          <a:prstGeom prst="rect">
            <a:avLst/>
          </a:prstGeom>
          <a:noFill/>
          <a:ln w="54675" cap="flat" cmpd="sng">
            <a:solidFill>
              <a:srgbClr val="3C5163"/>
            </a:solidFill>
            <a:prstDash val="solid"/>
            <a:miter lim="8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60"/>
          <p:cNvSpPr txBox="1">
            <a:spLocks noGrp="1"/>
          </p:cNvSpPr>
          <p:nvPr>
            <p:ph type="title"/>
          </p:nvPr>
        </p:nvSpPr>
        <p:spPr>
          <a:xfrm>
            <a:off x="628650" y="9105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ASSESS</a:t>
            </a:r>
            <a:r>
              <a:rPr lang="en" sz="4450">
                <a:solidFill>
                  <a:srgbClr val="2E3C4E"/>
                </a:solidFill>
                <a:latin typeface="Barlow"/>
                <a:ea typeface="Barlow"/>
                <a:cs typeface="Barlow"/>
                <a:sym typeface="Barlow"/>
              </a:rPr>
              <a:t> </a:t>
            </a:r>
            <a:r>
              <a:rPr lang="en"/>
              <a:t>BEFORE YOU INVEST</a:t>
            </a:r>
            <a:endParaRPr/>
          </a:p>
        </p:txBody>
      </p:sp>
      <p:sp>
        <p:nvSpPr>
          <p:cNvPr id="340" name="Google Shape;340;p60"/>
          <p:cNvSpPr/>
          <p:nvPr/>
        </p:nvSpPr>
        <p:spPr>
          <a:xfrm>
            <a:off x="696726" y="899701"/>
            <a:ext cx="7428300" cy="4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600" b="1" i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f</a:t>
            </a:r>
            <a:r>
              <a:rPr lang="en" sz="1600" b="1" i="1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ive critical factors to evaluate each opportunity</a:t>
            </a:r>
            <a:endParaRPr sz="1600" b="1" i="1" u="none" strike="noStrike" cap="none"/>
          </a:p>
        </p:txBody>
      </p:sp>
      <p:pic>
        <p:nvPicPr>
          <p:cNvPr id="341" name="Google Shape;341;p60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2445" y="760708"/>
            <a:ext cx="649962" cy="649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60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15005" y="760708"/>
            <a:ext cx="649962" cy="649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60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47683" y="760708"/>
            <a:ext cx="649962" cy="649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60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48844" y="3963847"/>
            <a:ext cx="649962" cy="649962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60"/>
          <p:cNvSpPr/>
          <p:nvPr/>
        </p:nvSpPr>
        <p:spPr>
          <a:xfrm>
            <a:off x="113473" y="1336302"/>
            <a:ext cx="2191500" cy="121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CFAFF"/>
              </a:gs>
              <a:gs pos="100000">
                <a:srgbClr val="6ED1F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46" name="Google Shape;346;p60"/>
          <p:cNvSpPr/>
          <p:nvPr/>
        </p:nvSpPr>
        <p:spPr>
          <a:xfrm>
            <a:off x="1117406" y="1252121"/>
            <a:ext cx="259800" cy="3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Barlow"/>
              <a:buNone/>
            </a:pPr>
            <a:r>
              <a:rPr lang="en" sz="2000" b="1" i="0" u="none" strike="noStrike" cap="none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1</a:t>
            </a:r>
            <a:endParaRPr sz="2000" b="0" i="0" u="none" strike="noStrike" cap="none"/>
          </a:p>
        </p:txBody>
      </p:sp>
      <p:sp>
        <p:nvSpPr>
          <p:cNvPr id="347" name="Google Shape;347;p60"/>
          <p:cNvSpPr/>
          <p:nvPr/>
        </p:nvSpPr>
        <p:spPr>
          <a:xfrm>
            <a:off x="2348635" y="1324816"/>
            <a:ext cx="2191500" cy="121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CFAFF"/>
              </a:gs>
              <a:gs pos="100000">
                <a:srgbClr val="6ED1F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48" name="Google Shape;348;p60"/>
          <p:cNvSpPr/>
          <p:nvPr/>
        </p:nvSpPr>
        <p:spPr>
          <a:xfrm>
            <a:off x="3349934" y="1223285"/>
            <a:ext cx="259800" cy="3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Barlow"/>
              <a:buNone/>
            </a:pPr>
            <a:r>
              <a:rPr lang="en" sz="2000" b="1">
                <a:latin typeface="Barlow"/>
                <a:ea typeface="Barlow"/>
                <a:cs typeface="Barlow"/>
                <a:sym typeface="Barlow"/>
              </a:rPr>
              <a:t>2</a:t>
            </a:r>
            <a:endParaRPr sz="2000" b="0" i="0" u="none" strike="noStrike" cap="none"/>
          </a:p>
        </p:txBody>
      </p:sp>
      <p:sp>
        <p:nvSpPr>
          <p:cNvPr id="349" name="Google Shape;349;p60"/>
          <p:cNvSpPr/>
          <p:nvPr/>
        </p:nvSpPr>
        <p:spPr>
          <a:xfrm>
            <a:off x="4583799" y="1307466"/>
            <a:ext cx="2191500" cy="121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CFAFF"/>
              </a:gs>
              <a:gs pos="100000">
                <a:srgbClr val="6ED1F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0" name="Google Shape;350;p60"/>
          <p:cNvSpPr/>
          <p:nvPr/>
        </p:nvSpPr>
        <p:spPr>
          <a:xfrm>
            <a:off x="5608826" y="1234760"/>
            <a:ext cx="259800" cy="3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Barlow"/>
              <a:buNone/>
            </a:pPr>
            <a:r>
              <a:rPr lang="en" sz="2000" b="1">
                <a:latin typeface="Barlow"/>
                <a:ea typeface="Barlow"/>
                <a:cs typeface="Barlow"/>
                <a:sym typeface="Barlow"/>
              </a:rPr>
              <a:t>3</a:t>
            </a:r>
            <a:endParaRPr sz="2000" b="0" i="0" u="none" strike="noStrike" cap="none"/>
          </a:p>
        </p:txBody>
      </p:sp>
      <p:sp>
        <p:nvSpPr>
          <p:cNvPr id="351" name="Google Shape;351;p60"/>
          <p:cNvSpPr/>
          <p:nvPr/>
        </p:nvSpPr>
        <p:spPr>
          <a:xfrm>
            <a:off x="6818962" y="1302723"/>
            <a:ext cx="2191500" cy="121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CFAFF"/>
              </a:gs>
              <a:gs pos="100000">
                <a:srgbClr val="6ED1F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2" name="Google Shape;352;p60"/>
          <p:cNvSpPr/>
          <p:nvPr/>
        </p:nvSpPr>
        <p:spPr>
          <a:xfrm>
            <a:off x="7865309" y="1205935"/>
            <a:ext cx="259800" cy="3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Barlow"/>
              <a:buNone/>
            </a:pPr>
            <a:r>
              <a:rPr lang="en" sz="2000" b="1">
                <a:latin typeface="Barlow"/>
                <a:ea typeface="Barlow"/>
                <a:cs typeface="Barlow"/>
                <a:sym typeface="Barlow"/>
              </a:rPr>
              <a:t>4</a:t>
            </a:r>
            <a:endParaRPr sz="2000" b="0" i="0" u="none" strike="noStrike" cap="none"/>
          </a:p>
        </p:txBody>
      </p:sp>
      <p:sp>
        <p:nvSpPr>
          <p:cNvPr id="353" name="Google Shape;353;p60"/>
          <p:cNvSpPr/>
          <p:nvPr/>
        </p:nvSpPr>
        <p:spPr>
          <a:xfrm>
            <a:off x="176500" y="1638850"/>
            <a:ext cx="2128500" cy="1374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Open Sans"/>
                <a:ea typeface="Open Sans"/>
                <a:cs typeface="Open Sans"/>
                <a:sym typeface="Open Sans"/>
              </a:rPr>
              <a:t>VENUE CAPACITY</a:t>
            </a:r>
            <a:endParaRPr b="1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>
                <a:latin typeface="Open Sans"/>
                <a:ea typeface="Open Sans"/>
                <a:cs typeface="Open Sans"/>
                <a:sym typeface="Open Sans"/>
              </a:rPr>
              <a:t>physical space, storage capabilities, infrastructure</a:t>
            </a:r>
            <a:endParaRPr b="1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4" name="Google Shape;354;p60"/>
          <p:cNvSpPr/>
          <p:nvPr/>
        </p:nvSpPr>
        <p:spPr>
          <a:xfrm>
            <a:off x="2425488" y="1638850"/>
            <a:ext cx="2128500" cy="1374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Open Sans"/>
                <a:ea typeface="Open Sans"/>
                <a:cs typeface="Open Sans"/>
                <a:sym typeface="Open Sans"/>
              </a:rPr>
              <a:t>TEAM CAPABILITIES</a:t>
            </a:r>
            <a:endParaRPr b="1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>
                <a:latin typeface="Open Sans"/>
                <a:ea typeface="Open Sans"/>
                <a:cs typeface="Open Sans"/>
                <a:sym typeface="Open Sans"/>
              </a:rPr>
              <a:t>current staffing levels, expertise, training needs</a:t>
            </a:r>
            <a:endParaRPr b="1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5" name="Google Shape;355;p60"/>
          <p:cNvSpPr/>
          <p:nvPr/>
        </p:nvSpPr>
        <p:spPr>
          <a:xfrm>
            <a:off x="4674475" y="1638850"/>
            <a:ext cx="2128500" cy="1374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Open Sans"/>
                <a:ea typeface="Open Sans"/>
                <a:cs typeface="Open Sans"/>
                <a:sym typeface="Open Sans"/>
              </a:rPr>
              <a:t>CLIENT DEMAND</a:t>
            </a:r>
            <a:endParaRPr b="1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>
                <a:latin typeface="Open Sans"/>
                <a:ea typeface="Open Sans"/>
                <a:cs typeface="Open Sans"/>
                <a:sym typeface="Open Sans"/>
              </a:rPr>
              <a:t>past inquiries, feedback patterns, market trends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6" name="Google Shape;356;p60"/>
          <p:cNvSpPr/>
          <p:nvPr/>
        </p:nvSpPr>
        <p:spPr>
          <a:xfrm>
            <a:off x="6885630" y="1638850"/>
            <a:ext cx="2128500" cy="1374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b="1">
                <a:latin typeface="Open Sans"/>
                <a:ea typeface="Open Sans"/>
                <a:cs typeface="Open Sans"/>
                <a:sym typeface="Open Sans"/>
              </a:rPr>
              <a:t>PROFITABILITY/ROI</a:t>
            </a:r>
            <a:endParaRPr b="1"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>
                <a:latin typeface="Open Sans"/>
                <a:ea typeface="Open Sans"/>
                <a:cs typeface="Open Sans"/>
                <a:sym typeface="Open Sans"/>
              </a:rPr>
              <a:t>cost analysis, pricing strategy, profit margin calculations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7" name="Google Shape;357;p60"/>
          <p:cNvSpPr/>
          <p:nvPr/>
        </p:nvSpPr>
        <p:spPr>
          <a:xfrm>
            <a:off x="151557" y="3193599"/>
            <a:ext cx="8862600" cy="1725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CFAFF"/>
              </a:gs>
              <a:gs pos="100000">
                <a:srgbClr val="6ED1F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9" name="Google Shape;359;p60"/>
          <p:cNvSpPr/>
          <p:nvPr/>
        </p:nvSpPr>
        <p:spPr>
          <a:xfrm>
            <a:off x="144975" y="3490133"/>
            <a:ext cx="8862600" cy="821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Open Sans"/>
                <a:ea typeface="Open Sans"/>
                <a:cs typeface="Open Sans"/>
                <a:sym typeface="Open Sans"/>
              </a:rPr>
              <a:t>BRAND ALIGNMENT</a:t>
            </a:r>
            <a:endParaRPr b="1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158823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>
                <a:latin typeface="Open Sans"/>
                <a:ea typeface="Open Sans"/>
                <a:cs typeface="Open Sans"/>
                <a:sym typeface="Open Sans"/>
              </a:rPr>
              <a:t>does it enhance or conflict with your positioning?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8" name="Google Shape;358;p60"/>
          <p:cNvSpPr/>
          <p:nvPr/>
        </p:nvSpPr>
        <p:spPr>
          <a:xfrm>
            <a:off x="4473044" y="3140611"/>
            <a:ext cx="259800" cy="3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Barlow"/>
              <a:buNone/>
            </a:pPr>
            <a:r>
              <a:rPr lang="en" sz="2000" b="1" dirty="0">
                <a:latin typeface="Barlow"/>
                <a:ea typeface="Barlow"/>
                <a:cs typeface="Barlow"/>
                <a:sym typeface="Barlow"/>
              </a:rPr>
              <a:t>5</a:t>
            </a:r>
            <a:endParaRPr sz="2000" b="0" i="0" u="none" strike="noStrike" cap="none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61"/>
          <p:cNvSpPr txBox="1">
            <a:spLocks noGrp="1"/>
          </p:cNvSpPr>
          <p:nvPr>
            <p:ph type="title"/>
          </p:nvPr>
        </p:nvSpPr>
        <p:spPr>
          <a:xfrm>
            <a:off x="628650" y="21711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PRIORITIZATION MATRIX</a:t>
            </a:r>
            <a:endParaRPr/>
          </a:p>
        </p:txBody>
      </p:sp>
      <p:cxnSp>
        <p:nvCxnSpPr>
          <p:cNvPr id="365" name="Google Shape;365;p61"/>
          <p:cNvCxnSpPr/>
          <p:nvPr/>
        </p:nvCxnSpPr>
        <p:spPr>
          <a:xfrm flipH="1">
            <a:off x="4569913" y="1079052"/>
            <a:ext cx="2100" cy="31041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stealth" w="med" len="med"/>
            <a:tailEnd type="stealth" w="med" len="med"/>
          </a:ln>
        </p:spPr>
      </p:cxnSp>
      <p:cxnSp>
        <p:nvCxnSpPr>
          <p:cNvPr id="366" name="Google Shape;366;p61"/>
          <p:cNvCxnSpPr/>
          <p:nvPr/>
        </p:nvCxnSpPr>
        <p:spPr>
          <a:xfrm>
            <a:off x="1797312" y="2629232"/>
            <a:ext cx="5549400" cy="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stealth" w="med" len="med"/>
            <a:tailEnd type="stealth" w="med" len="med"/>
          </a:ln>
        </p:spPr>
      </p:cxnSp>
      <p:sp>
        <p:nvSpPr>
          <p:cNvPr id="367" name="Google Shape;367;p61"/>
          <p:cNvSpPr/>
          <p:nvPr/>
        </p:nvSpPr>
        <p:spPr>
          <a:xfrm>
            <a:off x="2625134" y="3077135"/>
            <a:ext cx="1213200" cy="2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050"/>
              <a:buFont typeface="Montserrat"/>
              <a:buNone/>
            </a:pPr>
            <a:r>
              <a:rPr lang="en" sz="1350" b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QUICK WINS</a:t>
            </a:r>
            <a:endParaRPr sz="1350" b="1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8" name="Google Shape;368;p61"/>
          <p:cNvSpPr/>
          <p:nvPr/>
        </p:nvSpPr>
        <p:spPr>
          <a:xfrm>
            <a:off x="5119045" y="3064449"/>
            <a:ext cx="1713900" cy="2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050"/>
              <a:buFont typeface="Montserrat"/>
              <a:buNone/>
            </a:pPr>
            <a:r>
              <a:rPr lang="en" sz="1350" b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AVOID</a:t>
            </a:r>
            <a:endParaRPr sz="1350" b="1" i="0" u="none" strike="noStrike" cap="none"/>
          </a:p>
        </p:txBody>
      </p:sp>
      <p:sp>
        <p:nvSpPr>
          <p:cNvPr id="369" name="Google Shape;369;p61"/>
          <p:cNvSpPr/>
          <p:nvPr/>
        </p:nvSpPr>
        <p:spPr>
          <a:xfrm>
            <a:off x="4981256" y="1494800"/>
            <a:ext cx="1813200" cy="2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050"/>
              <a:buFont typeface="Montserrat"/>
              <a:buNone/>
            </a:pPr>
            <a:r>
              <a:rPr lang="en" sz="1350" b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PLAN CAREFULLY</a:t>
            </a:r>
            <a:endParaRPr sz="1350" b="1" i="0" u="none" strike="noStrike" cap="none"/>
          </a:p>
        </p:txBody>
      </p:sp>
      <p:sp>
        <p:nvSpPr>
          <p:cNvPr id="370" name="Google Shape;370;p61"/>
          <p:cNvSpPr/>
          <p:nvPr/>
        </p:nvSpPr>
        <p:spPr>
          <a:xfrm>
            <a:off x="2332725" y="1507651"/>
            <a:ext cx="1713900" cy="2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050"/>
              <a:buFont typeface="Montserrat"/>
              <a:buNone/>
            </a:pPr>
            <a:r>
              <a:rPr lang="en" sz="1350" b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DO FIRST</a:t>
            </a:r>
            <a:endParaRPr sz="1350" b="1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1" name="Google Shape;371;p61"/>
          <p:cNvSpPr/>
          <p:nvPr/>
        </p:nvSpPr>
        <p:spPr>
          <a:xfrm>
            <a:off x="758309" y="6357223"/>
            <a:ext cx="6292500" cy="69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700" b="0" i="0" u="none" strike="noStrike" cap="none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Focus your resources on add-ons that deliver the highest value with manageable implementation complexity</a:t>
            </a:r>
            <a:endParaRPr sz="1700" b="0" i="0" u="none" strike="noStrike" cap="none"/>
          </a:p>
        </p:txBody>
      </p:sp>
      <p:sp>
        <p:nvSpPr>
          <p:cNvPr id="372" name="Google Shape;372;p61"/>
          <p:cNvSpPr txBox="1"/>
          <p:nvPr/>
        </p:nvSpPr>
        <p:spPr>
          <a:xfrm>
            <a:off x="3189463" y="705968"/>
            <a:ext cx="2760900" cy="3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HIGH IMPACT</a:t>
            </a:r>
            <a:endParaRPr sz="16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73" name="Google Shape;373;p61"/>
          <p:cNvSpPr txBox="1"/>
          <p:nvPr/>
        </p:nvSpPr>
        <p:spPr>
          <a:xfrm>
            <a:off x="4860992" y="3267575"/>
            <a:ext cx="21798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i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i.e., comprehensive AV systems</a:t>
            </a:r>
            <a:endParaRPr sz="1200" i="1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4" name="Google Shape;374;p61"/>
          <p:cNvSpPr txBox="1"/>
          <p:nvPr/>
        </p:nvSpPr>
        <p:spPr>
          <a:xfrm>
            <a:off x="3189463" y="4107513"/>
            <a:ext cx="2760900" cy="3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LOW IMPACT</a:t>
            </a:r>
            <a:endParaRPr sz="16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75" name="Google Shape;375;p61"/>
          <p:cNvSpPr txBox="1"/>
          <p:nvPr/>
        </p:nvSpPr>
        <p:spPr>
          <a:xfrm>
            <a:off x="6859124" y="2423010"/>
            <a:ext cx="2760900" cy="3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HIGH EFFORT</a:t>
            </a:r>
            <a:endParaRPr sz="16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76" name="Google Shape;376;p61"/>
          <p:cNvSpPr txBox="1"/>
          <p:nvPr/>
        </p:nvSpPr>
        <p:spPr>
          <a:xfrm>
            <a:off x="-368504" y="2422590"/>
            <a:ext cx="2760900" cy="3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LOW EFFORT</a:t>
            </a:r>
            <a:endParaRPr sz="16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77" name="Google Shape;377;p61"/>
          <p:cNvSpPr txBox="1"/>
          <p:nvPr/>
        </p:nvSpPr>
        <p:spPr>
          <a:xfrm>
            <a:off x="2141832" y="1705468"/>
            <a:ext cx="21798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i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i.e., higher cost décor inventory</a:t>
            </a:r>
            <a:endParaRPr sz="1200" i="1">
              <a:solidFill>
                <a:schemeClr val="dk1"/>
              </a:solidFill>
            </a:endParaRPr>
          </a:p>
        </p:txBody>
      </p:sp>
      <p:sp>
        <p:nvSpPr>
          <p:cNvPr id="378" name="Google Shape;378;p61"/>
          <p:cNvSpPr txBox="1"/>
          <p:nvPr/>
        </p:nvSpPr>
        <p:spPr>
          <a:xfrm>
            <a:off x="4820034" y="1705468"/>
            <a:ext cx="21798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i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i.e., in-house catering, liquor license</a:t>
            </a:r>
            <a:endParaRPr sz="1200" i="1"/>
          </a:p>
        </p:txBody>
      </p:sp>
      <p:sp>
        <p:nvSpPr>
          <p:cNvPr id="379" name="Google Shape;379;p61"/>
          <p:cNvSpPr txBox="1"/>
          <p:nvPr/>
        </p:nvSpPr>
        <p:spPr>
          <a:xfrm>
            <a:off x="2142953" y="3269810"/>
            <a:ext cx="21798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i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i.e., preferred vendor lists, basic décor inventory</a:t>
            </a:r>
            <a:endParaRPr sz="1200" i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6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QUANTIFY OPPORTUNITIES</a:t>
            </a:r>
            <a:endParaRPr/>
          </a:p>
        </p:txBody>
      </p:sp>
      <p:sp>
        <p:nvSpPr>
          <p:cNvPr id="385" name="Google Shape;385;p62"/>
          <p:cNvSpPr txBox="1"/>
          <p:nvPr/>
        </p:nvSpPr>
        <p:spPr>
          <a:xfrm>
            <a:off x="2226975" y="1555430"/>
            <a:ext cx="5668670" cy="30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TTL # OF EVENTS		70</a:t>
            </a:r>
            <a:endParaRPr sz="1600" b="1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% OF EVENTS W/ SERVICE	20%</a:t>
            </a:r>
            <a:endParaRPr sz="1600" b="1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# EVENTS W/ SERVICE		14 (20% X 70)</a:t>
            </a:r>
            <a:endParaRPr sz="1600" b="1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AVG PRICE OF SERVICE		$1,500</a:t>
            </a:r>
            <a:endParaRPr sz="1600" b="1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TTL REVENUE			$21,000</a:t>
            </a:r>
            <a:endParaRPr sz="1600" b="1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200"/>
              <a:buFont typeface="Montserrat"/>
              <a:buChar char="●"/>
            </a:pPr>
            <a:r>
              <a:rPr lang="en" sz="1200" i="1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the % of events w/ service is an assumption based on current demand for that good/service in your venue</a:t>
            </a:r>
            <a:endParaRPr sz="1200" i="1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200"/>
              <a:buFont typeface="Montserrat"/>
              <a:buChar char="●"/>
            </a:pPr>
            <a:r>
              <a:rPr lang="en" sz="1200" i="1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average price of service should be benchmarked based on competitor pricing </a:t>
            </a:r>
            <a:endParaRPr sz="1200" i="1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6" name="Google Shape;386;p62"/>
          <p:cNvSpPr txBox="1"/>
          <p:nvPr/>
        </p:nvSpPr>
        <p:spPr>
          <a:xfrm>
            <a:off x="774000" y="2041580"/>
            <a:ext cx="13557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assumption</a:t>
            </a:r>
            <a:endParaRPr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87" name="Google Shape;387;p62"/>
          <p:cNvSpPr txBox="1"/>
          <p:nvPr/>
        </p:nvSpPr>
        <p:spPr>
          <a:xfrm>
            <a:off x="774375" y="1674562"/>
            <a:ext cx="13557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input</a:t>
            </a:r>
            <a:endParaRPr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88" name="Google Shape;388;p62"/>
          <p:cNvSpPr txBox="1"/>
          <p:nvPr/>
        </p:nvSpPr>
        <p:spPr>
          <a:xfrm>
            <a:off x="774375" y="2459780"/>
            <a:ext cx="13557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calculation</a:t>
            </a:r>
            <a:endParaRPr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89" name="Google Shape;389;p62"/>
          <p:cNvSpPr txBox="1"/>
          <p:nvPr/>
        </p:nvSpPr>
        <p:spPr>
          <a:xfrm>
            <a:off x="774375" y="2802211"/>
            <a:ext cx="13557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input</a:t>
            </a:r>
            <a:endParaRPr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90" name="Google Shape;390;p62"/>
          <p:cNvSpPr txBox="1"/>
          <p:nvPr/>
        </p:nvSpPr>
        <p:spPr>
          <a:xfrm>
            <a:off x="774756" y="3169228"/>
            <a:ext cx="13557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calculation</a:t>
            </a:r>
            <a:endParaRPr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91" name="Google Shape;391;p62"/>
          <p:cNvSpPr txBox="1"/>
          <p:nvPr/>
        </p:nvSpPr>
        <p:spPr>
          <a:xfrm>
            <a:off x="1" y="1118824"/>
            <a:ext cx="9144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800" b="1" u="sng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DRAPING - EXAMPLE</a:t>
            </a:r>
            <a:endParaRPr sz="1800" b="1" u="sng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63"/>
          <p:cNvSpPr txBox="1">
            <a:spLocks noGrp="1"/>
          </p:cNvSpPr>
          <p:nvPr>
            <p:ph type="title"/>
          </p:nvPr>
        </p:nvSpPr>
        <p:spPr>
          <a:xfrm>
            <a:off x="628650" y="9105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CRAFT IRRESISTIBLE PACKAGES</a:t>
            </a:r>
            <a:endParaRPr/>
          </a:p>
        </p:txBody>
      </p:sp>
      <p:sp>
        <p:nvSpPr>
          <p:cNvPr id="397" name="Google Shape;397;p63"/>
          <p:cNvSpPr/>
          <p:nvPr/>
        </p:nvSpPr>
        <p:spPr>
          <a:xfrm>
            <a:off x="3416715" y="1323687"/>
            <a:ext cx="2671800" cy="9492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BLANK CANVAS</a:t>
            </a:r>
            <a:endParaRPr sz="17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3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space rental + basic amenities. Perfect for DIY’ers</a:t>
            </a:r>
            <a:endParaRPr sz="13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98" name="Google Shape;398;p63"/>
          <p:cNvSpPr/>
          <p:nvPr/>
        </p:nvSpPr>
        <p:spPr>
          <a:xfrm>
            <a:off x="1940050" y="2374430"/>
            <a:ext cx="5625000" cy="9492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CRAFTED</a:t>
            </a:r>
            <a:endParaRPr sz="17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158823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+ select décor, beverage package, vendor coordination</a:t>
            </a:r>
            <a:endParaRPr sz="15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99" name="Google Shape;399;p63"/>
          <p:cNvSpPr/>
          <p:nvPr/>
        </p:nvSpPr>
        <p:spPr>
          <a:xfrm>
            <a:off x="630295" y="3450386"/>
            <a:ext cx="8244900" cy="9492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BESPOKE</a:t>
            </a:r>
            <a:endParaRPr sz="17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158823"/>
              </a:lnSpc>
              <a:spcBef>
                <a:spcPts val="100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3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+ partial/full-service planning, premium bar, expanded decor </a:t>
            </a:r>
            <a:endParaRPr sz="13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00" name="Google Shape;400;p63"/>
          <p:cNvSpPr/>
          <p:nvPr/>
        </p:nvSpPr>
        <p:spPr>
          <a:xfrm>
            <a:off x="696726" y="899701"/>
            <a:ext cx="7428300" cy="4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600" b="1" i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structure offerings that guide clients to higher value </a:t>
            </a:r>
            <a:endParaRPr sz="1600" b="1" i="1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64"/>
          <p:cNvSpPr txBox="1">
            <a:spLocks noGrp="1"/>
          </p:cNvSpPr>
          <p:nvPr>
            <p:ph type="title"/>
          </p:nvPr>
        </p:nvSpPr>
        <p:spPr>
          <a:xfrm>
            <a:off x="628650" y="-3502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MASTER THE ART OF UPSELLING</a:t>
            </a:r>
            <a:endParaRPr/>
          </a:p>
        </p:txBody>
      </p:sp>
      <p:pic>
        <p:nvPicPr>
          <p:cNvPr id="406" name="Google Shape;406;p64" descr="A room filled with furniture and a large window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0467" y="851417"/>
            <a:ext cx="3390488" cy="3413587"/>
          </a:xfrm>
          <a:prstGeom prst="rect">
            <a:avLst/>
          </a:prstGeom>
          <a:noFill/>
          <a:ln>
            <a:noFill/>
          </a:ln>
        </p:spPr>
      </p:pic>
      <p:sp>
        <p:nvSpPr>
          <p:cNvPr id="407" name="Google Shape;407;p64"/>
          <p:cNvSpPr/>
          <p:nvPr/>
        </p:nvSpPr>
        <p:spPr>
          <a:xfrm>
            <a:off x="5593227" y="963137"/>
            <a:ext cx="3208200" cy="3200100"/>
          </a:xfrm>
          <a:prstGeom prst="rect">
            <a:avLst/>
          </a:prstGeom>
          <a:noFill/>
          <a:ln w="14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6325" tIns="136325" rIns="136325" bIns="1363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64"/>
          <p:cNvSpPr txBox="1"/>
          <p:nvPr/>
        </p:nvSpPr>
        <p:spPr>
          <a:xfrm>
            <a:off x="1168212" y="788995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09" name="Google Shape;409;p64"/>
          <p:cNvSpPr txBox="1"/>
          <p:nvPr/>
        </p:nvSpPr>
        <p:spPr>
          <a:xfrm>
            <a:off x="1717476" y="914443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perfect your timing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sp>
        <p:nvSpPr>
          <p:cNvPr id="410" name="Google Shape;410;p64"/>
          <p:cNvSpPr txBox="1"/>
          <p:nvPr/>
        </p:nvSpPr>
        <p:spPr>
          <a:xfrm>
            <a:off x="1117785" y="1491609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11" name="Google Shape;411;p64"/>
          <p:cNvSpPr txBox="1"/>
          <p:nvPr/>
        </p:nvSpPr>
        <p:spPr>
          <a:xfrm>
            <a:off x="1667050" y="1617057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communicate value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sp>
        <p:nvSpPr>
          <p:cNvPr id="412" name="Google Shape;412;p64"/>
          <p:cNvSpPr txBox="1"/>
          <p:nvPr/>
        </p:nvSpPr>
        <p:spPr>
          <a:xfrm>
            <a:off x="1118906" y="2173487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3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13" name="Google Shape;413;p64"/>
          <p:cNvSpPr txBox="1"/>
          <p:nvPr/>
        </p:nvSpPr>
        <p:spPr>
          <a:xfrm>
            <a:off x="1668171" y="2298935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train your team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sp>
        <p:nvSpPr>
          <p:cNvPr id="414" name="Google Shape;414;p64"/>
          <p:cNvSpPr txBox="1"/>
          <p:nvPr/>
        </p:nvSpPr>
        <p:spPr>
          <a:xfrm>
            <a:off x="1120026" y="2867972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4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15" name="Google Shape;415;p64"/>
          <p:cNvSpPr txBox="1"/>
          <p:nvPr/>
        </p:nvSpPr>
        <p:spPr>
          <a:xfrm>
            <a:off x="1669291" y="2993419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create visual tools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  <p:sp>
        <p:nvSpPr>
          <p:cNvPr id="416" name="Google Shape;416;p64"/>
          <p:cNvSpPr txBox="1"/>
          <p:nvPr/>
        </p:nvSpPr>
        <p:spPr>
          <a:xfrm>
            <a:off x="1108540" y="3549850"/>
            <a:ext cx="533100" cy="7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>
                <a:solidFill>
                  <a:schemeClr val="dk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5</a:t>
            </a:r>
            <a:endParaRPr sz="4700" b="1">
              <a:solidFill>
                <a:schemeClr val="dk2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17" name="Google Shape;417;p64"/>
          <p:cNvSpPr txBox="1"/>
          <p:nvPr/>
        </p:nvSpPr>
        <p:spPr>
          <a:xfrm>
            <a:off x="1657805" y="3675297"/>
            <a:ext cx="4239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dk2"/>
                </a:solidFill>
                <a:latin typeface="League Spartan Light"/>
                <a:ea typeface="League Spartan Light"/>
                <a:cs typeface="League Spartan Light"/>
                <a:sym typeface="League Spartan Light"/>
              </a:rPr>
              <a:t>incentive bundling</a:t>
            </a:r>
            <a:endParaRPr sz="2900">
              <a:solidFill>
                <a:schemeClr val="dk2"/>
              </a:solidFill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65"/>
          <p:cNvSpPr txBox="1">
            <a:spLocks noGrp="1"/>
          </p:cNvSpPr>
          <p:nvPr>
            <p:ph type="title"/>
          </p:nvPr>
        </p:nvSpPr>
        <p:spPr>
          <a:xfrm>
            <a:off x="628650" y="9105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IMPLEMENTATION ROADMAP</a:t>
            </a:r>
            <a:endParaRPr/>
          </a:p>
        </p:txBody>
      </p:sp>
      <p:sp>
        <p:nvSpPr>
          <p:cNvPr id="423" name="Google Shape;423;p65"/>
          <p:cNvSpPr/>
          <p:nvPr/>
        </p:nvSpPr>
        <p:spPr>
          <a:xfrm>
            <a:off x="696726" y="899701"/>
            <a:ext cx="7428300" cy="4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600" b="1" i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your 90-day action plan to launch new revenue streams</a:t>
            </a:r>
            <a:endParaRPr sz="1600" b="1" i="1" u="none" strike="noStrike" cap="none"/>
          </a:p>
        </p:txBody>
      </p:sp>
      <p:cxnSp>
        <p:nvCxnSpPr>
          <p:cNvPr id="424" name="Google Shape;424;p65"/>
          <p:cNvCxnSpPr>
            <a:stCxn id="423" idx="2"/>
          </p:cNvCxnSpPr>
          <p:nvPr/>
        </p:nvCxnSpPr>
        <p:spPr>
          <a:xfrm>
            <a:off x="4410876" y="1302601"/>
            <a:ext cx="0" cy="30090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25" name="Google Shape;425;p65"/>
          <p:cNvSpPr/>
          <p:nvPr/>
        </p:nvSpPr>
        <p:spPr>
          <a:xfrm>
            <a:off x="4211166" y="1248050"/>
            <a:ext cx="402900" cy="4029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26" name="Google Shape;426;p65"/>
          <p:cNvSpPr/>
          <p:nvPr/>
        </p:nvSpPr>
        <p:spPr>
          <a:xfrm>
            <a:off x="4209416" y="2043400"/>
            <a:ext cx="402900" cy="4029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27" name="Google Shape;427;p65"/>
          <p:cNvSpPr/>
          <p:nvPr/>
        </p:nvSpPr>
        <p:spPr>
          <a:xfrm>
            <a:off x="4209416" y="3519479"/>
            <a:ext cx="402900" cy="4029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28" name="Google Shape;428;p65"/>
          <p:cNvSpPr txBox="1"/>
          <p:nvPr/>
        </p:nvSpPr>
        <p:spPr>
          <a:xfrm>
            <a:off x="1008541" y="1251427"/>
            <a:ext cx="2912400" cy="9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384653"/>
                </a:solidFill>
                <a:latin typeface="Open Sans"/>
                <a:ea typeface="Open Sans"/>
                <a:cs typeface="Open Sans"/>
                <a:sym typeface="Open Sans"/>
              </a:rPr>
              <a:t>Days 1-30: Research &amp; Select</a:t>
            </a:r>
            <a:endParaRPr sz="1200" b="1">
              <a:solidFill>
                <a:srgbClr val="384653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1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assess opportunities, choose 1-2 add-ons, calculate ROI</a:t>
            </a:r>
            <a:endParaRPr sz="1100"/>
          </a:p>
          <a:p>
            <a:pPr marL="0" lvl="0" indent="0" algn="r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rgbClr val="384653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29" name="Google Shape;429;p65"/>
          <p:cNvSpPr txBox="1"/>
          <p:nvPr/>
        </p:nvSpPr>
        <p:spPr>
          <a:xfrm>
            <a:off x="4900791" y="1882877"/>
            <a:ext cx="2912400" cy="9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384653"/>
                </a:solidFill>
                <a:latin typeface="Open Sans"/>
                <a:ea typeface="Open Sans"/>
                <a:cs typeface="Open Sans"/>
                <a:sym typeface="Open Sans"/>
              </a:rPr>
              <a:t>Days 31-60: Build &amp; Train</a:t>
            </a:r>
            <a:endParaRPr sz="1200" b="1">
              <a:solidFill>
                <a:srgbClr val="384653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1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source inventory/partners, create packages, train team</a:t>
            </a:r>
            <a:endParaRPr sz="1100"/>
          </a:p>
          <a:p>
            <a:pPr marL="0" lvl="0" indent="0" algn="l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rgbClr val="384653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30" name="Google Shape;430;p65"/>
          <p:cNvSpPr txBox="1"/>
          <p:nvPr/>
        </p:nvSpPr>
        <p:spPr>
          <a:xfrm>
            <a:off x="1235449" y="3324975"/>
            <a:ext cx="2685600" cy="92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384653"/>
                </a:solidFill>
                <a:latin typeface="Open Sans"/>
                <a:ea typeface="Open Sans"/>
                <a:cs typeface="Open Sans"/>
                <a:sym typeface="Open Sans"/>
              </a:rPr>
              <a:t>Days 61-90: Launch &amp; Refine</a:t>
            </a:r>
            <a:endParaRPr sz="1200" b="1">
              <a:solidFill>
                <a:srgbClr val="384653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1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introduce to clients, gather feedback, optimize pricing</a:t>
            </a:r>
            <a:endParaRPr sz="110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66"/>
          <p:cNvSpPr txBox="1">
            <a:spLocks noGrp="1"/>
          </p:cNvSpPr>
          <p:nvPr>
            <p:ph type="title"/>
          </p:nvPr>
        </p:nvSpPr>
        <p:spPr>
          <a:xfrm>
            <a:off x="628650" y="9105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CALCULATE ROI</a:t>
            </a:r>
            <a:endParaRPr/>
          </a:p>
        </p:txBody>
      </p:sp>
      <p:sp>
        <p:nvSpPr>
          <p:cNvPr id="436" name="Google Shape;436;p66"/>
          <p:cNvSpPr txBox="1"/>
          <p:nvPr/>
        </p:nvSpPr>
        <p:spPr>
          <a:xfrm>
            <a:off x="302532" y="1003300"/>
            <a:ext cx="4714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600" b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ROI = (Net Income / Total Cost) x 100 </a:t>
            </a:r>
            <a:endParaRPr sz="1600" b="1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37" name="Google Shape;437;p66"/>
          <p:cNvSpPr txBox="1"/>
          <p:nvPr/>
        </p:nvSpPr>
        <p:spPr>
          <a:xfrm>
            <a:off x="554699" y="1512800"/>
            <a:ext cx="3529800" cy="168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DRAPING</a:t>
            </a:r>
            <a:endParaRPr sz="1600" b="1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600"/>
              <a:buFont typeface="Montserrat"/>
              <a:buChar char="●"/>
            </a:pPr>
            <a:r>
              <a:rPr lang="en" sz="16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REVENUE :: $80K</a:t>
            </a:r>
            <a:endParaRPr sz="160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600"/>
              <a:buFont typeface="Montserrat"/>
              <a:buChar char="●"/>
            </a:pPr>
            <a:r>
              <a:rPr lang="en" sz="16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PURCHASE :: $10K</a:t>
            </a:r>
            <a:endParaRPr sz="160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600"/>
              <a:buFont typeface="Montserrat"/>
              <a:buChar char="●"/>
            </a:pPr>
            <a:r>
              <a:rPr lang="en" sz="16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CLEANING :: $2K</a:t>
            </a:r>
            <a:endParaRPr sz="160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ROI = </a:t>
            </a:r>
            <a:r>
              <a:rPr lang="en" sz="16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($80K-$12K/$12K) x 100 = 567%</a:t>
            </a:r>
            <a:endParaRPr sz="160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i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this means that the investment generated a return of $6 for every $1 invested</a:t>
            </a:r>
            <a:endParaRPr i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38" name="Google Shape;438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66259" y="1003300"/>
            <a:ext cx="4451674" cy="2967775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66"/>
          <p:cNvSpPr/>
          <p:nvPr/>
        </p:nvSpPr>
        <p:spPr>
          <a:xfrm>
            <a:off x="4688575" y="1091950"/>
            <a:ext cx="4244100" cy="2774400"/>
          </a:xfrm>
          <a:prstGeom prst="rect">
            <a:avLst/>
          </a:prstGeom>
          <a:noFill/>
          <a:ln w="14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6325" tIns="136325" rIns="136325" bIns="1363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67"/>
          <p:cNvSpPr txBox="1">
            <a:spLocks noGrp="1"/>
          </p:cNvSpPr>
          <p:nvPr>
            <p:ph type="title"/>
          </p:nvPr>
        </p:nvSpPr>
        <p:spPr>
          <a:xfrm>
            <a:off x="628650" y="9100"/>
            <a:ext cx="81960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CASE STUDY :: FROM GOOD TO GREAT</a:t>
            </a:r>
            <a:endParaRPr/>
          </a:p>
        </p:txBody>
      </p:sp>
      <p:pic>
        <p:nvPicPr>
          <p:cNvPr id="445" name="Google Shape;445;p67"/>
          <p:cNvPicPr preferRelativeResize="0"/>
          <p:nvPr/>
        </p:nvPicPr>
        <p:blipFill rotWithShape="1">
          <a:blip r:embed="rId3">
            <a:alphaModFix/>
          </a:blip>
          <a:srcRect t="28422" r="1980" b="4431"/>
          <a:stretch/>
        </p:blipFill>
        <p:spPr>
          <a:xfrm>
            <a:off x="6457176" y="836573"/>
            <a:ext cx="2480923" cy="1699507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67"/>
          <p:cNvSpPr txBox="1">
            <a:spLocks noGrp="1"/>
          </p:cNvSpPr>
          <p:nvPr>
            <p:ph type="body" idx="4294967295"/>
          </p:nvPr>
        </p:nvSpPr>
        <p:spPr>
          <a:xfrm>
            <a:off x="417100" y="863550"/>
            <a:ext cx="5896800" cy="3416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457200" lvl="0" indent="-34512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35"/>
              <a:buChar char="•"/>
            </a:pPr>
            <a:r>
              <a:rPr lang="en" sz="1835" dirty="0"/>
              <a:t>beautiful modern farm-style venue in neighborhood outside of Nashville  </a:t>
            </a:r>
            <a:endParaRPr sz="1835" dirty="0"/>
          </a:p>
          <a:p>
            <a:pPr marL="457200" lvl="0" indent="-34512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35"/>
              <a:buChar char="•"/>
            </a:pPr>
            <a:r>
              <a:rPr lang="en" sz="1835" dirty="0"/>
              <a:t>increased revenue by $570K (+61%) over 2 years</a:t>
            </a:r>
            <a:endParaRPr sz="1835" dirty="0"/>
          </a:p>
          <a:p>
            <a:pPr marL="457200" lvl="0" indent="-34512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35"/>
              <a:buChar char="•"/>
            </a:pPr>
            <a:r>
              <a:rPr lang="en" sz="1835" dirty="0"/>
              <a:t>doubled planning services revenue over 2 years</a:t>
            </a:r>
            <a:endParaRPr sz="1835" dirty="0"/>
          </a:p>
          <a:p>
            <a:pPr marL="457200" lvl="0" indent="-34512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35"/>
              <a:buChar char="•"/>
            </a:pPr>
            <a:r>
              <a:rPr lang="en" sz="1835" dirty="0"/>
              <a:t>generated $217K in revenue over 2 years from in-house decor rentals from $11K initial investment </a:t>
            </a:r>
            <a:endParaRPr sz="1835" dirty="0"/>
          </a:p>
          <a:p>
            <a:pPr marL="457200" lvl="0" indent="-34512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35"/>
              <a:buChar char="•"/>
            </a:pPr>
            <a:r>
              <a:rPr lang="en" sz="1835" dirty="0"/>
              <a:t>pursuing liquor license to generate extra $250K in beverage service revenue annually from $11K investment</a:t>
            </a:r>
            <a:endParaRPr sz="1835" dirty="0"/>
          </a:p>
        </p:txBody>
      </p:sp>
      <p:pic>
        <p:nvPicPr>
          <p:cNvPr id="447" name="Google Shape;447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27349" y="2606302"/>
            <a:ext cx="2480922" cy="1701211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67"/>
          <p:cNvSpPr/>
          <p:nvPr/>
        </p:nvSpPr>
        <p:spPr>
          <a:xfrm>
            <a:off x="6484675" y="2669441"/>
            <a:ext cx="2366400" cy="1585800"/>
          </a:xfrm>
          <a:prstGeom prst="rect">
            <a:avLst/>
          </a:prstGeom>
          <a:noFill/>
          <a:ln w="104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0550" tIns="100550" rIns="100550" bIns="1005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67"/>
          <p:cNvSpPr/>
          <p:nvPr/>
        </p:nvSpPr>
        <p:spPr>
          <a:xfrm>
            <a:off x="6505112" y="885403"/>
            <a:ext cx="2366400" cy="1585800"/>
          </a:xfrm>
          <a:prstGeom prst="rect">
            <a:avLst/>
          </a:prstGeom>
          <a:noFill/>
          <a:ln w="104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0550" tIns="100550" rIns="100550" bIns="1005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68"/>
          <p:cNvSpPr txBox="1">
            <a:spLocks noGrp="1"/>
          </p:cNvSpPr>
          <p:nvPr>
            <p:ph type="title"/>
          </p:nvPr>
        </p:nvSpPr>
        <p:spPr>
          <a:xfrm>
            <a:off x="628650" y="9105"/>
            <a:ext cx="7886700" cy="9942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30 DAY CHALLENGE</a:t>
            </a:r>
            <a:endParaRPr/>
          </a:p>
        </p:txBody>
      </p:sp>
      <p:sp>
        <p:nvSpPr>
          <p:cNvPr id="455" name="Google Shape;455;p68"/>
          <p:cNvSpPr txBox="1"/>
          <p:nvPr/>
        </p:nvSpPr>
        <p:spPr>
          <a:xfrm>
            <a:off x="781625" y="1021125"/>
            <a:ext cx="6769800" cy="7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identify ONE add-on you can implement in the next 30 days – start small, measure results, scale what works</a:t>
            </a:r>
            <a:endParaRPr sz="1600"/>
          </a:p>
        </p:txBody>
      </p:sp>
      <p:cxnSp>
        <p:nvCxnSpPr>
          <p:cNvPr id="456" name="Google Shape;456;p68"/>
          <p:cNvCxnSpPr/>
          <p:nvPr/>
        </p:nvCxnSpPr>
        <p:spPr>
          <a:xfrm>
            <a:off x="668163" y="920276"/>
            <a:ext cx="0" cy="9960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57" name="Google Shape;457;p68"/>
          <p:cNvSpPr/>
          <p:nvPr/>
        </p:nvSpPr>
        <p:spPr>
          <a:xfrm>
            <a:off x="758450" y="1916275"/>
            <a:ext cx="2397900" cy="2344800"/>
          </a:xfrm>
          <a:prstGeom prst="roundRect">
            <a:avLst>
              <a:gd name="adj" fmla="val 13552"/>
            </a:avLst>
          </a:prstGeom>
          <a:solidFill>
            <a:schemeClr val="accent6"/>
          </a:solidFill>
          <a:ln w="9525" cap="flat" cmpd="sng">
            <a:solidFill>
              <a:srgbClr val="BACFD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pic>
        <p:nvPicPr>
          <p:cNvPr id="458" name="Google Shape;458;p68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2642" y="2001807"/>
            <a:ext cx="649962" cy="649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9" name="Google Shape;459;p68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61355" y="2180519"/>
            <a:ext cx="292418" cy="292418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Google Shape;460;p68"/>
          <p:cNvSpPr/>
          <p:nvPr/>
        </p:nvSpPr>
        <p:spPr>
          <a:xfrm>
            <a:off x="982642" y="2742278"/>
            <a:ext cx="1949700" cy="7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2200"/>
              <a:buFont typeface="Barlow"/>
              <a:buNone/>
            </a:pPr>
            <a:r>
              <a:rPr lang="en" sz="18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ASSESS YOUR READINESS</a:t>
            </a:r>
            <a:endParaRPr sz="1800" b="0" i="0" u="none" strike="noStrike" cap="none">
              <a:solidFill>
                <a:schemeClr val="lt1"/>
              </a:solidFill>
            </a:endParaRPr>
          </a:p>
        </p:txBody>
      </p:sp>
      <p:sp>
        <p:nvSpPr>
          <p:cNvPr id="461" name="Google Shape;461;p68"/>
          <p:cNvSpPr/>
          <p:nvPr/>
        </p:nvSpPr>
        <p:spPr>
          <a:xfrm>
            <a:off x="982650" y="3496394"/>
            <a:ext cx="1949700" cy="5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u</a:t>
            </a:r>
            <a:r>
              <a:rPr lang="en" sz="13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 the prioritization matrix</a:t>
            </a:r>
            <a:endParaRPr sz="1300" b="0" i="0" u="none" strike="noStrike" cap="none">
              <a:solidFill>
                <a:schemeClr val="lt1"/>
              </a:solidFill>
            </a:endParaRPr>
          </a:p>
        </p:txBody>
      </p:sp>
      <p:sp>
        <p:nvSpPr>
          <p:cNvPr id="462" name="Google Shape;462;p68"/>
          <p:cNvSpPr/>
          <p:nvPr/>
        </p:nvSpPr>
        <p:spPr>
          <a:xfrm>
            <a:off x="3373063" y="1916275"/>
            <a:ext cx="2397900" cy="2344800"/>
          </a:xfrm>
          <a:prstGeom prst="roundRect">
            <a:avLst>
              <a:gd name="adj" fmla="val 13552"/>
            </a:avLst>
          </a:prstGeom>
          <a:solidFill>
            <a:schemeClr val="accent6"/>
          </a:solidFill>
          <a:ln w="9525" cap="flat" cmpd="sng">
            <a:solidFill>
              <a:srgbClr val="BACFD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pic>
        <p:nvPicPr>
          <p:cNvPr id="463" name="Google Shape;463;p68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97254" y="2001807"/>
            <a:ext cx="649962" cy="649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4" name="Google Shape;464;p68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775967" y="2180519"/>
            <a:ext cx="292418" cy="292418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p68"/>
          <p:cNvSpPr/>
          <p:nvPr/>
        </p:nvSpPr>
        <p:spPr>
          <a:xfrm>
            <a:off x="3597254" y="2742278"/>
            <a:ext cx="1949700" cy="7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2200"/>
              <a:buFont typeface="Barlow"/>
              <a:buNone/>
            </a:pPr>
            <a:r>
              <a:rPr lang="en" sz="18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CHOOSE YOUR FOCUS</a:t>
            </a:r>
            <a:endParaRPr sz="1800" b="0" i="0" u="none" strike="noStrike" cap="none">
              <a:solidFill>
                <a:schemeClr val="lt1"/>
              </a:solidFill>
            </a:endParaRPr>
          </a:p>
        </p:txBody>
      </p:sp>
      <p:sp>
        <p:nvSpPr>
          <p:cNvPr id="466" name="Google Shape;466;p68"/>
          <p:cNvSpPr/>
          <p:nvPr/>
        </p:nvSpPr>
        <p:spPr>
          <a:xfrm>
            <a:off x="3597254" y="3496399"/>
            <a:ext cx="1949700" cy="10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</a:t>
            </a:r>
            <a:r>
              <a:rPr lang="en" sz="13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igh impact, achievable quickly</a:t>
            </a:r>
            <a:endParaRPr sz="1300" b="0" i="0" u="none" strike="noStrike" cap="none">
              <a:solidFill>
                <a:schemeClr val="lt1"/>
              </a:solidFill>
            </a:endParaRPr>
          </a:p>
        </p:txBody>
      </p:sp>
      <p:sp>
        <p:nvSpPr>
          <p:cNvPr id="467" name="Google Shape;467;p68"/>
          <p:cNvSpPr/>
          <p:nvPr/>
        </p:nvSpPr>
        <p:spPr>
          <a:xfrm>
            <a:off x="5987675" y="1916275"/>
            <a:ext cx="2397900" cy="2344800"/>
          </a:xfrm>
          <a:prstGeom prst="roundRect">
            <a:avLst>
              <a:gd name="adj" fmla="val 13552"/>
            </a:avLst>
          </a:prstGeom>
          <a:solidFill>
            <a:schemeClr val="accent6"/>
          </a:solidFill>
          <a:ln w="9525" cap="flat" cmpd="sng">
            <a:solidFill>
              <a:srgbClr val="BACFD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pic>
        <p:nvPicPr>
          <p:cNvPr id="468" name="Google Shape;468;p68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11866" y="2001807"/>
            <a:ext cx="649962" cy="649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68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390580" y="2180519"/>
            <a:ext cx="292418" cy="292418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68"/>
          <p:cNvSpPr/>
          <p:nvPr/>
        </p:nvSpPr>
        <p:spPr>
          <a:xfrm>
            <a:off x="6211867" y="2742278"/>
            <a:ext cx="1949700" cy="7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2200"/>
              <a:buFont typeface="Barlow"/>
              <a:buNone/>
            </a:pPr>
            <a:r>
              <a:rPr lang="en" sz="18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TAKE ACTION TODAY</a:t>
            </a:r>
            <a:endParaRPr sz="1800" b="0" i="0" u="none" strike="noStrike" cap="none">
              <a:solidFill>
                <a:schemeClr val="lt1"/>
              </a:solidFill>
            </a:endParaRPr>
          </a:p>
        </p:txBody>
      </p:sp>
      <p:sp>
        <p:nvSpPr>
          <p:cNvPr id="471" name="Google Shape;471;p68"/>
          <p:cNvSpPr/>
          <p:nvPr/>
        </p:nvSpPr>
        <p:spPr>
          <a:xfrm>
            <a:off x="6211867" y="3496399"/>
            <a:ext cx="1949700" cy="69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1700"/>
              <a:buFont typeface="Montserrat"/>
              <a:buNone/>
            </a:pPr>
            <a:r>
              <a:rPr lang="en" sz="1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" sz="13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mplementation beats perfection</a:t>
            </a:r>
            <a:endParaRPr sz="1300" b="0" i="0" u="none" strike="noStrike" cap="none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69"/>
          <p:cNvPicPr preferRelativeResize="0"/>
          <p:nvPr/>
        </p:nvPicPr>
        <p:blipFill rotWithShape="1">
          <a:blip r:embed="rId3">
            <a:alphaModFix/>
          </a:blip>
          <a:srcRect l="-11969"/>
          <a:stretch/>
        </p:blipFill>
        <p:spPr>
          <a:xfrm>
            <a:off x="-989019" y="-175524"/>
            <a:ext cx="9254769" cy="5359451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69"/>
          <p:cNvSpPr/>
          <p:nvPr/>
        </p:nvSpPr>
        <p:spPr>
          <a:xfrm>
            <a:off x="6170375" y="-175550"/>
            <a:ext cx="3006000" cy="5359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6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chemeClr val="lt1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QUESTIONS &amp; NEXT STEPS</a:t>
            </a:r>
            <a:endParaRPr sz="26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6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 u="sng">
                <a:solidFill>
                  <a:schemeClr val="hlink"/>
                </a:solidFill>
                <a:latin typeface="League Spartan"/>
                <a:ea typeface="League Spartan"/>
                <a:cs typeface="League Spartan"/>
                <a:sym typeface="League Spartan"/>
                <a:hlinkClick r:id="rId4"/>
              </a:rPr>
              <a:t>LTANKERSLEY@828VENUES.COM</a:t>
            </a:r>
            <a:endParaRPr sz="15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chemeClr val="lt1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DOWNLOAD THE SLIDES</a:t>
            </a:r>
            <a:endParaRPr sz="1900" b="1">
              <a:solidFill>
                <a:schemeClr val="lt1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pic>
        <p:nvPicPr>
          <p:cNvPr id="478" name="Google Shape;478;p69" title="Download_TSE_Presentaion_QR-Code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66900" y="3078750"/>
            <a:ext cx="1812950" cy="181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70"/>
          <p:cNvSpPr txBox="1">
            <a:spLocks noGrp="1"/>
          </p:cNvSpPr>
          <p:nvPr>
            <p:ph type="body" idx="1"/>
          </p:nvPr>
        </p:nvSpPr>
        <p:spPr>
          <a:xfrm>
            <a:off x="130175" y="2403425"/>
            <a:ext cx="8889900" cy="307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marR="0" lvl="0" indent="-36195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full-service venue management – sales, marketing, finance &amp; event ops 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leverage data &amp; market insights to drive go-to-market strategy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focus on process to drive efficiency &amp; effectiveness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develop strong teams to ensure a 5-star experience for clients &amp; guests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provide direct &amp; honest communication to foster strong partnership</a:t>
            </a:r>
            <a:endParaRPr sz="2100">
              <a:solidFill>
                <a:schemeClr val="lt1"/>
              </a:solidFill>
            </a:endParaRPr>
          </a:p>
        </p:txBody>
      </p:sp>
      <p:pic>
        <p:nvPicPr>
          <p:cNvPr id="484" name="Google Shape;484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59887" y="31750"/>
            <a:ext cx="3630475" cy="2419351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70"/>
          <p:cNvSpPr/>
          <p:nvPr/>
        </p:nvSpPr>
        <p:spPr>
          <a:xfrm>
            <a:off x="8321675" y="4276725"/>
            <a:ext cx="822300" cy="866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ague Spartan Light"/>
              <a:ea typeface="League Spartan Light"/>
              <a:cs typeface="League Spartan Light"/>
              <a:sym typeface="League Spartan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ver Orbit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28 Refresh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3C5163"/>
      </a:accent1>
      <a:accent2>
        <a:srgbClr val="CEB983"/>
      </a:accent2>
      <a:accent3>
        <a:srgbClr val="D88F6F"/>
      </a:accent3>
      <a:accent4>
        <a:srgbClr val="8AADB5"/>
      </a:accent4>
      <a:accent5>
        <a:srgbClr val="DFCDC0"/>
      </a:accent5>
      <a:accent6>
        <a:srgbClr val="D5DBDD"/>
      </a:accent6>
      <a:hlink>
        <a:srgbClr val="CEB98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668</Words>
  <Application>Microsoft Macintosh PowerPoint</Application>
  <PresentationFormat>On-screen Show (16:9)</PresentationFormat>
  <Paragraphs>135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31" baseType="lpstr">
      <vt:lpstr>League Spartan</vt:lpstr>
      <vt:lpstr>Rockwell</vt:lpstr>
      <vt:lpstr>Arial</vt:lpstr>
      <vt:lpstr>Playfair Display</vt:lpstr>
      <vt:lpstr>Open Sans</vt:lpstr>
      <vt:lpstr>Aleo Medium</vt:lpstr>
      <vt:lpstr>Avenir</vt:lpstr>
      <vt:lpstr>Barlow</vt:lpstr>
      <vt:lpstr>Open Sans SemiBold</vt:lpstr>
      <vt:lpstr>Aleo SemiBold</vt:lpstr>
      <vt:lpstr>League Spartan Light</vt:lpstr>
      <vt:lpstr>Montserrat</vt:lpstr>
      <vt:lpstr>Simple Light</vt:lpstr>
      <vt:lpstr>Cover Orbit</vt:lpstr>
      <vt:lpstr>Content 1</vt:lpstr>
      <vt:lpstr>828 Refresh</vt:lpstr>
      <vt:lpstr>BEYOND THE RENTAL</vt:lpstr>
      <vt:lpstr>WHY RENTAL FEES AREN’T ENOUGH</vt:lpstr>
      <vt:lpstr>TRANSFORM YOUR REVENUE MODEL</vt:lpstr>
      <vt:lpstr>REVENUE STREAMS TO EXPLORE</vt:lpstr>
      <vt:lpstr>ASSESS BEFORE YOU INVEST</vt:lpstr>
      <vt:lpstr>THE PRIORITIZATION MATRIX</vt:lpstr>
      <vt:lpstr>HOW TO QUANTIFY OPPORTUNITIES</vt:lpstr>
      <vt:lpstr>CRAFT IRRESISTIBLE PACKAGES</vt:lpstr>
      <vt:lpstr>MASTER THE ART OF UPSELLING</vt:lpstr>
      <vt:lpstr>IMPLEMENTATION ROADMAP</vt:lpstr>
      <vt:lpstr>HOW TO CALCULATE ROI</vt:lpstr>
      <vt:lpstr>CASE STUDY :: FROM GOOD TO GREAT</vt:lpstr>
      <vt:lpstr>YOUR 30 DAY CHALLENGE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Stoehr, Kathleen</cp:lastModifiedBy>
  <cp:revision>1</cp:revision>
  <dcterms:modified xsi:type="dcterms:W3CDTF">2026-02-25T16:57:18Z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2026-02-25T16:55:16Z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738532f2-4f14-459e-b384-cc177d9ff376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Simple Light:3\Cover Orbit:3\Content 1:3\828 Refresh:3</vt:lpwstr>
  </property>
  <property fmtid="{D5CDD505-2E9C-101B-9397-08002B2CF9AE}" pid="11" name="ClassificationContentMarkingFooterText">
    <vt:lpwstr>Information Classification: General</vt:lpwstr>
  </property>
</Properties>
</file>