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9.xml" ContentType="application/vnd.openxmlformats-officedocument.theme+xml"/>
  <Override PartName="/ppt/slideLayouts/slideLayout50.xml" ContentType="application/vnd.openxmlformats-officedocument.presentationml.slideLayout+xml"/>
  <Override PartName="/ppt/theme/theme10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  <p:sldMasterId id="2147483712" r:id="rId2"/>
    <p:sldMasterId id="2147483714" r:id="rId3"/>
    <p:sldMasterId id="2147483716" r:id="rId4"/>
    <p:sldMasterId id="2147483660" r:id="rId5"/>
    <p:sldMasterId id="2147483670" r:id="rId6"/>
    <p:sldMasterId id="2147483680" r:id="rId7"/>
    <p:sldMasterId id="2147483690" r:id="rId8"/>
    <p:sldMasterId id="2147483700" r:id="rId9"/>
    <p:sldMasterId id="2147483718" r:id="rId10"/>
  </p:sldMasterIdLst>
  <p:sldIdLst>
    <p:sldId id="256" r:id="rId11"/>
    <p:sldId id="328" r:id="rId12"/>
    <p:sldId id="267" r:id="rId13"/>
    <p:sldId id="268" r:id="rId14"/>
    <p:sldId id="329" r:id="rId15"/>
    <p:sldId id="327" r:id="rId16"/>
    <p:sldId id="320" r:id="rId17"/>
    <p:sldId id="322" r:id="rId18"/>
    <p:sldId id="26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00"/>
    <p:restoredTop sz="94694"/>
  </p:normalViewPr>
  <p:slideViewPr>
    <p:cSldViewPr snapToGrid="0">
      <p:cViewPr varScale="1">
        <p:scale>
          <a:sx n="121" d="100"/>
          <a:sy n="121" d="100"/>
        </p:scale>
        <p:origin x="8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ey Fricke" userId="361a338f2ff202f0" providerId="LiveId" clId="{0D6B8AC0-4F52-40E6-8360-2582A89383E9}"/>
    <pc:docChg chg="undo redo custSel addSld delSld modSld sldOrd delMainMaster modShowInfo">
      <pc:chgData name="Tracey Fricke" userId="361a338f2ff202f0" providerId="LiveId" clId="{0D6B8AC0-4F52-40E6-8360-2582A89383E9}" dt="2026-02-14T17:43:48.549" v="641" actId="20577"/>
      <pc:docMkLst>
        <pc:docMk/>
      </pc:docMkLst>
      <pc:sldChg chg="addSp delSp modSp add mod">
        <pc:chgData name="Tracey Fricke" userId="361a338f2ff202f0" providerId="LiveId" clId="{0D6B8AC0-4F52-40E6-8360-2582A89383E9}" dt="2026-02-14T17:41:15.735" v="583" actId="1076"/>
        <pc:sldMkLst>
          <pc:docMk/>
          <pc:sldMk cId="3448432475" sldId="256"/>
        </pc:sldMkLst>
        <pc:spChg chg="add mod">
          <ac:chgData name="Tracey Fricke" userId="361a338f2ff202f0" providerId="LiveId" clId="{0D6B8AC0-4F52-40E6-8360-2582A89383E9}" dt="2026-02-14T17:41:15.735" v="583" actId="1076"/>
          <ac:spMkLst>
            <pc:docMk/>
            <pc:sldMk cId="3448432475" sldId="256"/>
            <ac:spMk id="4" creationId="{AB1921DA-E775-6F85-068B-BF73EA06E606}"/>
          </ac:spMkLst>
        </pc:spChg>
        <pc:spChg chg="add mod">
          <ac:chgData name="Tracey Fricke" userId="361a338f2ff202f0" providerId="LiveId" clId="{0D6B8AC0-4F52-40E6-8360-2582A89383E9}" dt="2026-01-25T14:57:06.543" v="162"/>
          <ac:spMkLst>
            <pc:docMk/>
            <pc:sldMk cId="3448432475" sldId="256"/>
            <ac:spMk id="5" creationId="{F847E634-A4A1-FC83-F306-5F7C7356736A}"/>
          </ac:spMkLst>
        </pc:spChg>
      </pc:sldChg>
      <pc:sldChg chg="addSp delSp modSp mod">
        <pc:chgData name="Tracey Fricke" userId="361a338f2ff202f0" providerId="LiveId" clId="{0D6B8AC0-4F52-40E6-8360-2582A89383E9}" dt="2026-01-25T19:05:24.873" v="578" actId="207"/>
        <pc:sldMkLst>
          <pc:docMk/>
          <pc:sldMk cId="447995299" sldId="261"/>
        </pc:sldMkLst>
        <pc:spChg chg="add mod">
          <ac:chgData name="Tracey Fricke" userId="361a338f2ff202f0" providerId="LiveId" clId="{0D6B8AC0-4F52-40E6-8360-2582A89383E9}" dt="2026-01-25T19:05:21.599" v="577" actId="207"/>
          <ac:spMkLst>
            <pc:docMk/>
            <pc:sldMk cId="447995299" sldId="261"/>
            <ac:spMk id="4" creationId="{DBAEEAD8-654D-A4A8-047A-53D2D5650054}"/>
          </ac:spMkLst>
        </pc:spChg>
        <pc:spChg chg="add mod">
          <ac:chgData name="Tracey Fricke" userId="361a338f2ff202f0" providerId="LiveId" clId="{0D6B8AC0-4F52-40E6-8360-2582A89383E9}" dt="2026-01-25T19:05:24.873" v="578" actId="207"/>
          <ac:spMkLst>
            <pc:docMk/>
            <pc:sldMk cId="447995299" sldId="261"/>
            <ac:spMk id="5" creationId="{5B309B3E-6EA7-BAF1-CBDE-CEFE83F0CDDE}"/>
          </ac:spMkLst>
        </pc:spChg>
        <pc:picChg chg="add mod">
          <ac:chgData name="Tracey Fricke" userId="361a338f2ff202f0" providerId="LiveId" clId="{0D6B8AC0-4F52-40E6-8360-2582A89383E9}" dt="2026-01-25T16:36:08.142" v="425"/>
          <ac:picMkLst>
            <pc:docMk/>
            <pc:sldMk cId="447995299" sldId="261"/>
            <ac:picMk id="6" creationId="{4955D51F-25D7-0858-B32C-313A6091A73C}"/>
          </ac:picMkLst>
        </pc:picChg>
      </pc:sldChg>
      <pc:sldChg chg="addSp delSp modSp add mod ord setBg">
        <pc:chgData name="Tracey Fricke" userId="361a338f2ff202f0" providerId="LiveId" clId="{0D6B8AC0-4F52-40E6-8360-2582A89383E9}" dt="2026-01-25T16:39:34.363" v="481" actId="1037"/>
        <pc:sldMkLst>
          <pc:docMk/>
          <pc:sldMk cId="18812587" sldId="267"/>
        </pc:sldMkLst>
        <pc:spChg chg="mod">
          <ac:chgData name="Tracey Fricke" userId="361a338f2ff202f0" providerId="LiveId" clId="{0D6B8AC0-4F52-40E6-8360-2582A89383E9}" dt="2026-01-25T16:39:34.363" v="481" actId="1037"/>
          <ac:spMkLst>
            <pc:docMk/>
            <pc:sldMk cId="18812587" sldId="267"/>
            <ac:spMk id="2" creationId="{705B7FDB-E5EF-C797-5BBF-A4A9E532E715}"/>
          </ac:spMkLst>
        </pc:spChg>
        <pc:spChg chg="mod ord">
          <ac:chgData name="Tracey Fricke" userId="361a338f2ff202f0" providerId="LiveId" clId="{0D6B8AC0-4F52-40E6-8360-2582A89383E9}" dt="2026-01-25T16:39:24.677" v="467" actId="1037"/>
          <ac:spMkLst>
            <pc:docMk/>
            <pc:sldMk cId="18812587" sldId="267"/>
            <ac:spMk id="3" creationId="{CB91D162-C6E1-FCBC-64CD-F052A22DD3AC}"/>
          </ac:spMkLst>
        </pc:spChg>
        <pc:spChg chg="add mod">
          <ac:chgData name="Tracey Fricke" userId="361a338f2ff202f0" providerId="LiveId" clId="{0D6B8AC0-4F52-40E6-8360-2582A89383E9}" dt="2026-01-25T16:39:12.724" v="455" actId="14100"/>
          <ac:spMkLst>
            <pc:docMk/>
            <pc:sldMk cId="18812587" sldId="267"/>
            <ac:spMk id="12" creationId="{5ACB3DC5-4628-2D56-1A15-2EEAB057882F}"/>
          </ac:spMkLst>
        </pc:spChg>
        <pc:spChg chg="add">
          <ac:chgData name="Tracey Fricke" userId="361a338f2ff202f0" providerId="LiveId" clId="{0D6B8AC0-4F52-40E6-8360-2582A89383E9}" dt="2026-01-25T16:27:02.585" v="316" actId="26606"/>
          <ac:spMkLst>
            <pc:docMk/>
            <pc:sldMk cId="18812587" sldId="267"/>
            <ac:spMk id="16" creationId="{114C78B5-EC6B-4A39-8860-705100867457}"/>
          </ac:spMkLst>
        </pc:spChg>
        <pc:grpChg chg="add">
          <ac:chgData name="Tracey Fricke" userId="361a338f2ff202f0" providerId="LiveId" clId="{0D6B8AC0-4F52-40E6-8360-2582A89383E9}" dt="2026-01-25T16:27:02.585" v="316" actId="26606"/>
          <ac:grpSpMkLst>
            <pc:docMk/>
            <pc:sldMk cId="18812587" sldId="267"/>
            <ac:grpSpMk id="18" creationId="{A50943B0-FDF7-4C2C-B784-9208C945A8C3}"/>
          </ac:grpSpMkLst>
        </pc:grpChg>
        <pc:picChg chg="add mod ord">
          <ac:chgData name="Tracey Fricke" userId="361a338f2ff202f0" providerId="LiveId" clId="{0D6B8AC0-4F52-40E6-8360-2582A89383E9}" dt="2026-01-25T16:27:02.585" v="316" actId="26606"/>
          <ac:picMkLst>
            <pc:docMk/>
            <pc:sldMk cId="18812587" sldId="267"/>
            <ac:picMk id="7" creationId="{B107B3D1-F6A1-482F-FE18-4FE88330A611}"/>
          </ac:picMkLst>
        </pc:picChg>
        <pc:picChg chg="add mod">
          <ac:chgData name="Tracey Fricke" userId="361a338f2ff202f0" providerId="LiveId" clId="{0D6B8AC0-4F52-40E6-8360-2582A89383E9}" dt="2026-01-25T16:27:02.585" v="316" actId="26606"/>
          <ac:picMkLst>
            <pc:docMk/>
            <pc:sldMk cId="18812587" sldId="267"/>
            <ac:picMk id="9" creationId="{FD1DC12E-1031-898C-A080-316EC621EF9F}"/>
          </ac:picMkLst>
        </pc:picChg>
        <pc:picChg chg="add mod">
          <ac:chgData name="Tracey Fricke" userId="361a338f2ff202f0" providerId="LiveId" clId="{0D6B8AC0-4F52-40E6-8360-2582A89383E9}" dt="2026-01-25T16:27:02.585" v="316" actId="26606"/>
          <ac:picMkLst>
            <pc:docMk/>
            <pc:sldMk cId="18812587" sldId="267"/>
            <ac:picMk id="11" creationId="{32101B18-3A8B-78C2-3773-15ACA19FD8F6}"/>
          </ac:picMkLst>
        </pc:picChg>
      </pc:sldChg>
      <pc:sldChg chg="addSp delSp modSp new mod ord setBg">
        <pc:chgData name="Tracey Fricke" userId="361a338f2ff202f0" providerId="LiveId" clId="{0D6B8AC0-4F52-40E6-8360-2582A89383E9}" dt="2026-01-25T19:05:56.257" v="580" actId="478"/>
        <pc:sldMkLst>
          <pc:docMk/>
          <pc:sldMk cId="830812289" sldId="268"/>
        </pc:sldMkLst>
        <pc:spChg chg="mod">
          <ac:chgData name="Tracey Fricke" userId="361a338f2ff202f0" providerId="LiveId" clId="{0D6B8AC0-4F52-40E6-8360-2582A89383E9}" dt="2026-01-25T16:20:04.719" v="225" actId="255"/>
          <ac:spMkLst>
            <pc:docMk/>
            <pc:sldMk cId="830812289" sldId="268"/>
            <ac:spMk id="2" creationId="{9E41A97E-0958-B98E-7941-3969D03A90A8}"/>
          </ac:spMkLst>
        </pc:spChg>
        <pc:spChg chg="add">
          <ac:chgData name="Tracey Fricke" userId="361a338f2ff202f0" providerId="LiveId" clId="{0D6B8AC0-4F52-40E6-8360-2582A89383E9}" dt="2026-01-25T14:19:14.011" v="144" actId="26606"/>
          <ac:spMkLst>
            <pc:docMk/>
            <pc:sldMk cId="830812289" sldId="268"/>
            <ac:spMk id="11" creationId="{C1DD1A8A-57D5-4A81-AD04-532B043C5611}"/>
          </ac:spMkLst>
        </pc:spChg>
        <pc:spChg chg="add">
          <ac:chgData name="Tracey Fricke" userId="361a338f2ff202f0" providerId="LiveId" clId="{0D6B8AC0-4F52-40E6-8360-2582A89383E9}" dt="2026-01-25T14:19:14.011" v="144" actId="26606"/>
          <ac:spMkLst>
            <pc:docMk/>
            <pc:sldMk cId="830812289" sldId="268"/>
            <ac:spMk id="13" creationId="{007891EC-4501-44ED-A8C8-B11B6DB767AB}"/>
          </ac:spMkLst>
        </pc:spChg>
        <pc:picChg chg="add mod ord">
          <ac:chgData name="Tracey Fricke" userId="361a338f2ff202f0" providerId="LiveId" clId="{0D6B8AC0-4F52-40E6-8360-2582A89383E9}" dt="2026-01-25T14:19:14.011" v="144" actId="26606"/>
          <ac:picMkLst>
            <pc:docMk/>
            <pc:sldMk cId="830812289" sldId="268"/>
            <ac:picMk id="6" creationId="{8829FED9-ED53-3FF3-9EAD-DD5F91A4EAD4}"/>
          </ac:picMkLst>
        </pc:picChg>
      </pc:sldChg>
      <pc:sldChg chg="delSp modSp add mod">
        <pc:chgData name="Tracey Fricke" userId="361a338f2ff202f0" providerId="LiveId" clId="{0D6B8AC0-4F52-40E6-8360-2582A89383E9}" dt="2026-02-14T17:43:48.549" v="641" actId="20577"/>
        <pc:sldMkLst>
          <pc:docMk/>
          <pc:sldMk cId="1544747591" sldId="320"/>
        </pc:sldMkLst>
        <pc:spChg chg="mod">
          <ac:chgData name="Tracey Fricke" userId="361a338f2ff202f0" providerId="LiveId" clId="{0D6B8AC0-4F52-40E6-8360-2582A89383E9}" dt="2026-01-25T19:02:32.569" v="571" actId="1076"/>
          <ac:spMkLst>
            <pc:docMk/>
            <pc:sldMk cId="1544747591" sldId="320"/>
            <ac:spMk id="2" creationId="{3D11072E-10D5-C144-3DFA-748753C5FC1C}"/>
          </ac:spMkLst>
        </pc:spChg>
        <pc:spChg chg="mod">
          <ac:chgData name="Tracey Fricke" userId="361a338f2ff202f0" providerId="LiveId" clId="{0D6B8AC0-4F52-40E6-8360-2582A89383E9}" dt="2026-02-14T17:43:48.549" v="641" actId="20577"/>
          <ac:spMkLst>
            <pc:docMk/>
            <pc:sldMk cId="1544747591" sldId="320"/>
            <ac:spMk id="4" creationId="{7CBAC4E0-1421-2F46-42EF-FAFB346F01C5}"/>
          </ac:spMkLst>
        </pc:spChg>
      </pc:sldChg>
      <pc:sldChg chg="delSp modSp add mod">
        <pc:chgData name="Tracey Fricke" userId="361a338f2ff202f0" providerId="LiveId" clId="{0D6B8AC0-4F52-40E6-8360-2582A89383E9}" dt="2026-01-25T19:03:39.781" v="576" actId="1076"/>
        <pc:sldMkLst>
          <pc:docMk/>
          <pc:sldMk cId="2908460372" sldId="322"/>
        </pc:sldMkLst>
        <pc:spChg chg="mod">
          <ac:chgData name="Tracey Fricke" userId="361a338f2ff202f0" providerId="LiveId" clId="{0D6B8AC0-4F52-40E6-8360-2582A89383E9}" dt="2026-01-25T19:02:41.722" v="572" actId="207"/>
          <ac:spMkLst>
            <pc:docMk/>
            <pc:sldMk cId="2908460372" sldId="322"/>
            <ac:spMk id="2" creationId="{1360AC09-6507-560B-E424-E51EBAA7958F}"/>
          </ac:spMkLst>
        </pc:spChg>
        <pc:picChg chg="mod">
          <ac:chgData name="Tracey Fricke" userId="361a338f2ff202f0" providerId="LiveId" clId="{0D6B8AC0-4F52-40E6-8360-2582A89383E9}" dt="2026-01-25T19:03:39.781" v="576" actId="1076"/>
          <ac:picMkLst>
            <pc:docMk/>
            <pc:sldMk cId="2908460372" sldId="322"/>
            <ac:picMk id="3" creationId="{6210D8F8-560F-27FD-09BA-140A83ADB708}"/>
          </ac:picMkLst>
        </pc:picChg>
        <pc:picChg chg="mod">
          <ac:chgData name="Tracey Fricke" userId="361a338f2ff202f0" providerId="LiveId" clId="{0D6B8AC0-4F52-40E6-8360-2582A89383E9}" dt="2026-01-25T19:03:36.751" v="575" actId="1076"/>
          <ac:picMkLst>
            <pc:docMk/>
            <pc:sldMk cId="2908460372" sldId="322"/>
            <ac:picMk id="4" creationId="{8972F347-09AD-1B92-6BAE-1428151C37C7}"/>
          </ac:picMkLst>
        </pc:picChg>
      </pc:sldChg>
      <pc:sldChg chg="addSp delSp modSp add mod setBg">
        <pc:chgData name="Tracey Fricke" userId="361a338f2ff202f0" providerId="LiveId" clId="{0D6B8AC0-4F52-40E6-8360-2582A89383E9}" dt="2026-01-25T19:01:31.076" v="562" actId="1076"/>
        <pc:sldMkLst>
          <pc:docMk/>
          <pc:sldMk cId="2566012732" sldId="327"/>
        </pc:sldMkLst>
        <pc:spChg chg="mod">
          <ac:chgData name="Tracey Fricke" userId="361a338f2ff202f0" providerId="LiveId" clId="{0D6B8AC0-4F52-40E6-8360-2582A89383E9}" dt="2026-01-25T19:00:50.362" v="556" actId="26606"/>
          <ac:spMkLst>
            <pc:docMk/>
            <pc:sldMk cId="2566012732" sldId="327"/>
            <ac:spMk id="2" creationId="{9595D81C-06A3-F17F-0584-57C7B42C6BE8}"/>
          </ac:spMkLst>
        </pc:spChg>
        <pc:spChg chg="mod">
          <ac:chgData name="Tracey Fricke" userId="361a338f2ff202f0" providerId="LiveId" clId="{0D6B8AC0-4F52-40E6-8360-2582A89383E9}" dt="2026-01-25T19:01:31.076" v="562" actId="1076"/>
          <ac:spMkLst>
            <pc:docMk/>
            <pc:sldMk cId="2566012732" sldId="327"/>
            <ac:spMk id="4" creationId="{6422D47F-F5E1-7CC3-C3AC-B96A59EB9AF4}"/>
          </ac:spMkLst>
        </pc:spChg>
        <pc:spChg chg="add">
          <ac:chgData name="Tracey Fricke" userId="361a338f2ff202f0" providerId="LiveId" clId="{0D6B8AC0-4F52-40E6-8360-2582A89383E9}" dt="2026-01-25T19:00:50.362" v="556" actId="26606"/>
          <ac:spMkLst>
            <pc:docMk/>
            <pc:sldMk cId="2566012732" sldId="327"/>
            <ac:spMk id="26" creationId="{04812C46-200A-4DEB-A05E-3ED6C68C2387}"/>
          </ac:spMkLst>
        </pc:spChg>
        <pc:spChg chg="add">
          <ac:chgData name="Tracey Fricke" userId="361a338f2ff202f0" providerId="LiveId" clId="{0D6B8AC0-4F52-40E6-8360-2582A89383E9}" dt="2026-01-25T19:00:50.362" v="556" actId="26606"/>
          <ac:spMkLst>
            <pc:docMk/>
            <pc:sldMk cId="2566012732" sldId="327"/>
            <ac:spMk id="28" creationId="{D1EA859B-E555-4109-94F3-6700E046E008}"/>
          </ac:spMkLst>
        </pc:spChg>
        <pc:picChg chg="add">
          <ac:chgData name="Tracey Fricke" userId="361a338f2ff202f0" providerId="LiveId" clId="{0D6B8AC0-4F52-40E6-8360-2582A89383E9}" dt="2026-01-25T19:00:50.362" v="556" actId="26606"/>
          <ac:picMkLst>
            <pc:docMk/>
            <pc:sldMk cId="2566012732" sldId="327"/>
            <ac:picMk id="22" creationId="{C42CD73A-E017-8772-9986-6D4DF9D904A0}"/>
          </ac:picMkLst>
        </pc:picChg>
      </pc:sldChg>
      <pc:sldChg chg="addSp delSp modSp add mod ord">
        <pc:chgData name="Tracey Fricke" userId="361a338f2ff202f0" providerId="LiveId" clId="{0D6B8AC0-4F52-40E6-8360-2582A89383E9}" dt="2026-01-25T17:53:10.229" v="515"/>
        <pc:sldMkLst>
          <pc:docMk/>
          <pc:sldMk cId="3673543301" sldId="328"/>
        </pc:sldMkLst>
        <pc:spChg chg="mod">
          <ac:chgData name="Tracey Fricke" userId="361a338f2ff202f0" providerId="LiveId" clId="{0D6B8AC0-4F52-40E6-8360-2582A89383E9}" dt="2026-01-25T17:53:03.915" v="513" actId="1076"/>
          <ac:spMkLst>
            <pc:docMk/>
            <pc:sldMk cId="3673543301" sldId="328"/>
            <ac:spMk id="2" creationId="{3BEF6B60-C5BE-891D-3AAB-8253C54FF500}"/>
          </ac:spMkLst>
        </pc:spChg>
      </pc:sldChg>
      <pc:sldChg chg="addSp delSp modSp add mod">
        <pc:chgData name="Tracey Fricke" userId="361a338f2ff202f0" providerId="LiveId" clId="{0D6B8AC0-4F52-40E6-8360-2582A89383E9}" dt="2026-02-14T17:42:55.164" v="588" actId="20577"/>
        <pc:sldMkLst>
          <pc:docMk/>
          <pc:sldMk cId="1167697045" sldId="329"/>
        </pc:sldMkLst>
        <pc:spChg chg="mod ord">
          <ac:chgData name="Tracey Fricke" userId="361a338f2ff202f0" providerId="LiveId" clId="{0D6B8AC0-4F52-40E6-8360-2582A89383E9}" dt="2026-01-25T18:57:56.947" v="545" actId="207"/>
          <ac:spMkLst>
            <pc:docMk/>
            <pc:sldMk cId="1167697045" sldId="329"/>
            <ac:spMk id="4" creationId="{F102FF36-BAF5-EB7D-572E-D7F1844344CF}"/>
          </ac:spMkLst>
        </pc:spChg>
        <pc:spChg chg="add mod">
          <ac:chgData name="Tracey Fricke" userId="361a338f2ff202f0" providerId="LiveId" clId="{0D6B8AC0-4F52-40E6-8360-2582A89383E9}" dt="2026-02-14T17:42:55.164" v="588" actId="20577"/>
          <ac:spMkLst>
            <pc:docMk/>
            <pc:sldMk cId="1167697045" sldId="329"/>
            <ac:spMk id="14" creationId="{8FE19A08-DD1D-9A3F-2F6A-0788B27F8A20}"/>
          </ac:spMkLst>
        </pc:spChg>
        <pc:spChg chg="add">
          <ac:chgData name="Tracey Fricke" userId="361a338f2ff202f0" providerId="LiveId" clId="{0D6B8AC0-4F52-40E6-8360-2582A89383E9}" dt="2026-01-25T18:57:37.261" v="543" actId="26606"/>
          <ac:spMkLst>
            <pc:docMk/>
            <pc:sldMk cId="1167697045" sldId="329"/>
            <ac:spMk id="17" creationId="{04812C46-200A-4DEB-A05E-3ED6C68C2387}"/>
          </ac:spMkLst>
        </pc:spChg>
        <pc:spChg chg="add">
          <ac:chgData name="Tracey Fricke" userId="361a338f2ff202f0" providerId="LiveId" clId="{0D6B8AC0-4F52-40E6-8360-2582A89383E9}" dt="2026-01-25T18:57:37.261" v="543" actId="26606"/>
          <ac:spMkLst>
            <pc:docMk/>
            <pc:sldMk cId="1167697045" sldId="329"/>
            <ac:spMk id="19" creationId="{D1EA859B-E555-4109-94F3-6700E046E008}"/>
          </ac:spMkLst>
        </pc:spChg>
        <pc:picChg chg="mod">
          <ac:chgData name="Tracey Fricke" userId="361a338f2ff202f0" providerId="LiveId" clId="{0D6B8AC0-4F52-40E6-8360-2582A89383E9}" dt="2026-01-25T18:57:37.261" v="543" actId="26606"/>
          <ac:picMkLst>
            <pc:docMk/>
            <pc:sldMk cId="1167697045" sldId="329"/>
            <ac:picMk id="5" creationId="{FC6E9884-7BAF-64A1-9A22-9DEDDC37A0B0}"/>
          </ac:picMkLst>
        </pc:picChg>
      </pc:sldChg>
    </pc:docChg>
  </pc:docChgLst>
  <pc:docChgLst>
    <pc:chgData name="Stoehr, Kathleen" userId="19ef00ab-e6a9-4431-aff2-e35906ffae5c" providerId="ADAL" clId="{7014CC72-8B39-5432-A98A-FE947C15939D}"/>
    <pc:docChg chg="modSld">
      <pc:chgData name="Stoehr, Kathleen" userId="19ef00ab-e6a9-4431-aff2-e35906ffae5c" providerId="ADAL" clId="{7014CC72-8B39-5432-A98A-FE947C15939D}" dt="2026-02-17T19:59:31.343" v="0" actId="1076"/>
      <pc:docMkLst>
        <pc:docMk/>
      </pc:docMkLst>
      <pc:sldChg chg="modSp mod">
        <pc:chgData name="Stoehr, Kathleen" userId="19ef00ab-e6a9-4431-aff2-e35906ffae5c" providerId="ADAL" clId="{7014CC72-8B39-5432-A98A-FE947C15939D}" dt="2026-02-17T19:59:31.343" v="0" actId="1076"/>
        <pc:sldMkLst>
          <pc:docMk/>
          <pc:sldMk cId="3448432475" sldId="256"/>
        </pc:sldMkLst>
        <pc:spChg chg="mod">
          <ac:chgData name="Stoehr, Kathleen" userId="19ef00ab-e6a9-4431-aff2-e35906ffae5c" providerId="ADAL" clId="{7014CC72-8B39-5432-A98A-FE947C15939D}" dt="2026-02-17T19:59:31.343" v="0" actId="1076"/>
          <ac:spMkLst>
            <pc:docMk/>
            <pc:sldMk cId="3448432475" sldId="256"/>
            <ac:spMk id="4" creationId="{AB1921DA-E775-6F85-068B-BF73EA06E60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75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E96DFECE-0B8C-880F-C0F0-56CDACD45A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781665" y="-14750"/>
            <a:ext cx="6069628" cy="6887497"/>
          </a:xfrm>
          <a:custGeom>
            <a:avLst/>
            <a:gdLst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5287963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3134032 w 5287963"/>
              <a:gd name="connsiteY0" fmla="*/ 7374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3134032 w 5287963"/>
              <a:gd name="connsiteY4" fmla="*/ 7374 h 6858000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35795 w 6077002"/>
              <a:gd name="connsiteY2" fmla="*/ 6858000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28421 w 6077002"/>
              <a:gd name="connsiteY2" fmla="*/ 6880122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5944266"/>
              <a:gd name="connsiteY0" fmla="*/ 95864 h 6968612"/>
              <a:gd name="connsiteX1" fmla="*/ 5944266 w 5944266"/>
              <a:gd name="connsiteY1" fmla="*/ 0 h 6968612"/>
              <a:gd name="connsiteX2" fmla="*/ 4528421 w 5944266"/>
              <a:gd name="connsiteY2" fmla="*/ 6968612 h 6968612"/>
              <a:gd name="connsiteX3" fmla="*/ 0 w 5944266"/>
              <a:gd name="connsiteY3" fmla="*/ 6968612 h 6968612"/>
              <a:gd name="connsiteX4" fmla="*/ 3923071 w 5944266"/>
              <a:gd name="connsiteY4" fmla="*/ 95864 h 6968612"/>
              <a:gd name="connsiteX0" fmla="*/ 3923071 w 6077002"/>
              <a:gd name="connsiteY0" fmla="*/ 22122 h 6894870"/>
              <a:gd name="connsiteX1" fmla="*/ 6077002 w 6077002"/>
              <a:gd name="connsiteY1" fmla="*/ 0 h 6894870"/>
              <a:gd name="connsiteX2" fmla="*/ 4528421 w 6077002"/>
              <a:gd name="connsiteY2" fmla="*/ 6894870 h 6894870"/>
              <a:gd name="connsiteX3" fmla="*/ 0 w 6077002"/>
              <a:gd name="connsiteY3" fmla="*/ 6894870 h 6894870"/>
              <a:gd name="connsiteX4" fmla="*/ 3923071 w 6077002"/>
              <a:gd name="connsiteY4" fmla="*/ 22122 h 6894870"/>
              <a:gd name="connsiteX0" fmla="*/ 3849329 w 6077002"/>
              <a:gd name="connsiteY0" fmla="*/ 0 h 6961239"/>
              <a:gd name="connsiteX1" fmla="*/ 6077002 w 6077002"/>
              <a:gd name="connsiteY1" fmla="*/ 66369 h 6961239"/>
              <a:gd name="connsiteX2" fmla="*/ 4528421 w 6077002"/>
              <a:gd name="connsiteY2" fmla="*/ 6961239 h 6961239"/>
              <a:gd name="connsiteX3" fmla="*/ 0 w 6077002"/>
              <a:gd name="connsiteY3" fmla="*/ 6961239 h 6961239"/>
              <a:gd name="connsiteX4" fmla="*/ 3849329 w 6077002"/>
              <a:gd name="connsiteY4" fmla="*/ 0 h 6961239"/>
              <a:gd name="connsiteX0" fmla="*/ 3930445 w 6077002"/>
              <a:gd name="connsiteY0" fmla="*/ 0 h 6894871"/>
              <a:gd name="connsiteX1" fmla="*/ 6077002 w 6077002"/>
              <a:gd name="connsiteY1" fmla="*/ 1 h 6894871"/>
              <a:gd name="connsiteX2" fmla="*/ 4528421 w 6077002"/>
              <a:gd name="connsiteY2" fmla="*/ 6894871 h 6894871"/>
              <a:gd name="connsiteX3" fmla="*/ 0 w 6077002"/>
              <a:gd name="connsiteY3" fmla="*/ 6894871 h 6894871"/>
              <a:gd name="connsiteX4" fmla="*/ 3930445 w 6077002"/>
              <a:gd name="connsiteY4" fmla="*/ 0 h 6894871"/>
              <a:gd name="connsiteX0" fmla="*/ 3923071 w 6069628"/>
              <a:gd name="connsiteY0" fmla="*/ 0 h 6894871"/>
              <a:gd name="connsiteX1" fmla="*/ 6069628 w 6069628"/>
              <a:gd name="connsiteY1" fmla="*/ 1 h 6894871"/>
              <a:gd name="connsiteX2" fmla="*/ 4521047 w 6069628"/>
              <a:gd name="connsiteY2" fmla="*/ 6894871 h 6894871"/>
              <a:gd name="connsiteX3" fmla="*/ 0 w 6069628"/>
              <a:gd name="connsiteY3" fmla="*/ 6880123 h 6894871"/>
              <a:gd name="connsiteX4" fmla="*/ 3923071 w 6069628"/>
              <a:gd name="connsiteY4" fmla="*/ 0 h 6894871"/>
              <a:gd name="connsiteX0" fmla="*/ 3923071 w 6069628"/>
              <a:gd name="connsiteY0" fmla="*/ 0 h 6880123"/>
              <a:gd name="connsiteX1" fmla="*/ 6069628 w 6069628"/>
              <a:gd name="connsiteY1" fmla="*/ 1 h 6880123"/>
              <a:gd name="connsiteX2" fmla="*/ 4395685 w 6069628"/>
              <a:gd name="connsiteY2" fmla="*/ 6776884 h 6880123"/>
              <a:gd name="connsiteX3" fmla="*/ 0 w 6069628"/>
              <a:gd name="connsiteY3" fmla="*/ 6880123 h 6880123"/>
              <a:gd name="connsiteX4" fmla="*/ 3923071 w 6069628"/>
              <a:gd name="connsiteY4" fmla="*/ 0 h 6880123"/>
              <a:gd name="connsiteX0" fmla="*/ 3923071 w 6069628"/>
              <a:gd name="connsiteY0" fmla="*/ 0 h 6887497"/>
              <a:gd name="connsiteX1" fmla="*/ 6069628 w 6069628"/>
              <a:gd name="connsiteY1" fmla="*/ 1 h 6887497"/>
              <a:gd name="connsiteX2" fmla="*/ 4521046 w 6069628"/>
              <a:gd name="connsiteY2" fmla="*/ 6887497 h 6887497"/>
              <a:gd name="connsiteX3" fmla="*/ 0 w 6069628"/>
              <a:gd name="connsiteY3" fmla="*/ 6880123 h 6887497"/>
              <a:gd name="connsiteX4" fmla="*/ 3923071 w 6069628"/>
              <a:gd name="connsiteY4" fmla="*/ 0 h 688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9628" h="6887497">
                <a:moveTo>
                  <a:pt x="3923071" y="0"/>
                </a:moveTo>
                <a:lnTo>
                  <a:pt x="6069628" y="1"/>
                </a:lnTo>
                <a:lnTo>
                  <a:pt x="4521046" y="6887497"/>
                </a:lnTo>
                <a:lnTo>
                  <a:pt x="0" y="6880123"/>
                </a:lnTo>
                <a:lnTo>
                  <a:pt x="3923071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079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31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1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144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28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657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0986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879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5849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5441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7432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59414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097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72875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535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948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3821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3692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843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0913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2854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7316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99932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0193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9285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997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9058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6715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7.jpg"/><Relationship Id="rId5" Type="http://schemas.openxmlformats.org/officeDocument/2006/relationships/slideLayout" Target="../slideLayouts/slideLayout27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8.jpg"/><Relationship Id="rId5" Type="http://schemas.openxmlformats.org/officeDocument/2006/relationships/slideLayout" Target="../slideLayouts/slideLayout36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image" Target="../media/image9.jpg"/><Relationship Id="rId5" Type="http://schemas.openxmlformats.org/officeDocument/2006/relationships/slideLayout" Target="../slideLayouts/slideLayout45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762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3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816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51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87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096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1921DA-E775-6F85-068B-BF73EA06E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9676" y="3737303"/>
            <a:ext cx="6527799" cy="1550311"/>
          </a:xfrm>
        </p:spPr>
        <p:txBody>
          <a:bodyPr/>
          <a:lstStyle/>
          <a:p>
            <a:r>
              <a:rPr lang="en-US" sz="5500" b="1" dirty="0"/>
              <a:t>Behind the Clipboard: </a:t>
            </a:r>
            <a:r>
              <a:rPr lang="en-US" sz="4000" b="1" dirty="0"/>
              <a:t>Real Talk Between Event Profs</a:t>
            </a:r>
            <a:endParaRPr lang="en-US" sz="40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F847E634-A4A1-FC83-F306-5F7C73567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</p:spPr>
        <p:txBody>
          <a:bodyPr/>
          <a:lstStyle/>
          <a:p>
            <a:r>
              <a:rPr lang="en-US"/>
              <a:t>Tracey Fricke, CSEP, MWP, CMP</a:t>
            </a:r>
          </a:p>
          <a:p>
            <a:r>
              <a:rPr lang="en-US"/>
              <a:t>Occasion Designed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432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D13670-08D3-5DC1-5335-89B1A3F7F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CE6686A-9F98-C6F3-0546-0750C2AEB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4D8185C-819B-AEDD-D5A4-BBD4DB0C31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1227" b="31227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3C6CE8F-4099-6974-81AA-DF6A08342A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EF6B60-C5BE-891D-3AAB-8253C54FF5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3752" y="1426216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dirty="0">
                <a:solidFill>
                  <a:srgbClr val="FFFFFF"/>
                </a:solidFill>
                <a:latin typeface="+mj-lt"/>
              </a:rPr>
              <a:t>FAST CHAT </a:t>
            </a:r>
            <a:br>
              <a:rPr lang="en-US" sz="8000" dirty="0">
                <a:solidFill>
                  <a:srgbClr val="FFFFFF"/>
                </a:solidFill>
                <a:latin typeface="+mj-lt"/>
              </a:rPr>
            </a:br>
            <a:r>
              <a:rPr lang="en-US" sz="8000" dirty="0">
                <a:solidFill>
                  <a:srgbClr val="FFFFFF"/>
                </a:solidFill>
                <a:latin typeface="+mj-lt"/>
              </a:rPr>
              <a:t>Format</a:t>
            </a:r>
          </a:p>
        </p:txBody>
      </p:sp>
    </p:spTree>
    <p:extLst>
      <p:ext uri="{BB962C8B-B14F-4D97-AF65-F5344CB8AC3E}">
        <p14:creationId xmlns:p14="http://schemas.microsoft.com/office/powerpoint/2010/main" val="3673543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C078FB-B0A0-B539-574A-101DD096F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14C78B5-EC6B-4A39-8860-705100867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5B7FDB-E5EF-C797-5BBF-A4A9E532E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5" y="4669978"/>
            <a:ext cx="4391024" cy="1173700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Potential Topics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1DC12E-1031-898C-A080-316EC621EF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85" r="19062" b="-3"/>
          <a:stretch>
            <a:fillRect/>
          </a:stretch>
        </p:blipFill>
        <p:spPr>
          <a:xfrm>
            <a:off x="20" y="10"/>
            <a:ext cx="4000480" cy="3904882"/>
          </a:xfrm>
          <a:custGeom>
            <a:avLst/>
            <a:gdLst/>
            <a:ahLst/>
            <a:cxnLst/>
            <a:rect l="l" t="t" r="r" b="b"/>
            <a:pathLst>
              <a:path w="4000500" h="3413410">
                <a:moveTo>
                  <a:pt x="0" y="0"/>
                </a:moveTo>
                <a:lnTo>
                  <a:pt x="4000500" y="0"/>
                </a:lnTo>
                <a:lnTo>
                  <a:pt x="4000500" y="3330603"/>
                </a:lnTo>
                <a:lnTo>
                  <a:pt x="416174" y="3413410"/>
                </a:lnTo>
                <a:lnTo>
                  <a:pt x="0" y="3408169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07B3D1-F6A1-482F-FE18-4FE88330A6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00" r="14601"/>
          <a:stretch>
            <a:fillRect/>
          </a:stretch>
        </p:blipFill>
        <p:spPr>
          <a:xfrm>
            <a:off x="4191002" y="10"/>
            <a:ext cx="3809998" cy="3904881"/>
          </a:xfrm>
          <a:custGeom>
            <a:avLst/>
            <a:gdLst/>
            <a:ahLst/>
            <a:cxnLst/>
            <a:rect l="l" t="t" r="r" b="b"/>
            <a:pathLst>
              <a:path w="3809998" h="3361533">
                <a:moveTo>
                  <a:pt x="0" y="0"/>
                </a:moveTo>
                <a:lnTo>
                  <a:pt x="3809998" y="0"/>
                </a:lnTo>
                <a:lnTo>
                  <a:pt x="3809998" y="3353206"/>
                </a:lnTo>
                <a:lnTo>
                  <a:pt x="1781628" y="3181423"/>
                </a:lnTo>
                <a:lnTo>
                  <a:pt x="0" y="3361533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101B18-3A8B-78C2-3773-15ACA19FD8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01" b="3"/>
          <a:stretch>
            <a:fillRect/>
          </a:stretch>
        </p:blipFill>
        <p:spPr>
          <a:xfrm>
            <a:off x="8191500" y="-1"/>
            <a:ext cx="4000500" cy="4008409"/>
          </a:xfrm>
          <a:custGeom>
            <a:avLst/>
            <a:gdLst/>
            <a:ahLst/>
            <a:cxnLst/>
            <a:rect l="l" t="t" r="r" b="b"/>
            <a:pathLst>
              <a:path w="4000500" h="3403026">
                <a:moveTo>
                  <a:pt x="0" y="0"/>
                </a:moveTo>
                <a:lnTo>
                  <a:pt x="4000500" y="0"/>
                </a:lnTo>
                <a:lnTo>
                  <a:pt x="4000500" y="3403026"/>
                </a:lnTo>
                <a:lnTo>
                  <a:pt x="9072" y="3370108"/>
                </a:lnTo>
                <a:lnTo>
                  <a:pt x="0" y="3369340"/>
                </a:lnTo>
                <a:close/>
              </a:path>
            </a:pathLst>
          </a:cu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A50943B0-FDF7-4C2C-B784-9208C945A8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4021FAB-FA86-49DE-8FC9-585A1729B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7B58B526-A432-4EB5-AA70-2BB897257A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5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1D162-C6E1-FCBC-64CD-F052A22DD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491" y="4679422"/>
            <a:ext cx="3380408" cy="1077411"/>
          </a:xfrm>
        </p:spPr>
        <p:txBody>
          <a:bodyPr>
            <a:noAutofit/>
          </a:bodyPr>
          <a:lstStyle/>
          <a:p>
            <a:r>
              <a:rPr lang="en-US" sz="3000" dirty="0">
                <a:solidFill>
                  <a:schemeClr val="bg1">
                    <a:alpha val="80000"/>
                  </a:schemeClr>
                </a:solidFill>
              </a:rPr>
              <a:t>Burnout</a:t>
            </a:r>
          </a:p>
          <a:p>
            <a:r>
              <a:rPr lang="en-US" sz="3000" dirty="0">
                <a:solidFill>
                  <a:schemeClr val="bg1">
                    <a:alpha val="80000"/>
                  </a:schemeClr>
                </a:solidFill>
              </a:rPr>
              <a:t>Creative Blocks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ACB3DC5-4628-2D56-1A15-2EEAB057882F}"/>
              </a:ext>
            </a:extLst>
          </p:cNvPr>
          <p:cNvSpPr txBox="1">
            <a:spLocks/>
          </p:cNvSpPr>
          <p:nvPr/>
        </p:nvSpPr>
        <p:spPr>
          <a:xfrm>
            <a:off x="7673560" y="4669978"/>
            <a:ext cx="3781839" cy="1077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>
                <a:solidFill>
                  <a:schemeClr val="bg1">
                    <a:alpha val="80000"/>
                  </a:schemeClr>
                </a:solidFill>
              </a:rPr>
              <a:t>Tech Fails</a:t>
            </a:r>
          </a:p>
          <a:p>
            <a:r>
              <a:rPr lang="en-US" sz="3000" dirty="0">
                <a:solidFill>
                  <a:schemeClr val="bg1">
                    <a:alpha val="80000"/>
                  </a:schemeClr>
                </a:solidFill>
              </a:rPr>
              <a:t>ROI</a:t>
            </a:r>
          </a:p>
          <a:p>
            <a:r>
              <a:rPr lang="en-US" sz="3000" dirty="0">
                <a:solidFill>
                  <a:schemeClr val="bg1">
                    <a:alpha val="80000"/>
                  </a:schemeClr>
                </a:solidFill>
              </a:rPr>
              <a:t>Managing Drama</a:t>
            </a:r>
          </a:p>
          <a:p>
            <a:endParaRPr lang="en-US" sz="3000" dirty="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829FED9-ED53-3FF3-9EAD-DD5F91A4EA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1227" b="31227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41A97E-0958-B98E-7941-3969D03A90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000" dirty="0">
                <a:solidFill>
                  <a:srgbClr val="FFFFFF"/>
                </a:solidFill>
                <a:latin typeface="+mj-lt"/>
              </a:rPr>
              <a:t>What’s on your mind?</a:t>
            </a:r>
          </a:p>
        </p:txBody>
      </p:sp>
    </p:spTree>
    <p:extLst>
      <p:ext uri="{BB962C8B-B14F-4D97-AF65-F5344CB8AC3E}">
        <p14:creationId xmlns:p14="http://schemas.microsoft.com/office/powerpoint/2010/main" val="830812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098C0F-2076-4004-F9CC-5D18DE2C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C6E9884-7BAF-64A1-9A22-9DEDDC37A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292" r="36516"/>
          <a:stretch>
            <a:fillRect/>
          </a:stretch>
        </p:blipFill>
        <p:spPr>
          <a:xfrm rot="5400000">
            <a:off x="3928177" y="-1405821"/>
            <a:ext cx="6858000" cy="966964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102FF36-BAF5-EB7D-572E-D7F1844344C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leo SemiBold" pitchFamily="2" charset="77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Power of Response</a:t>
            </a:r>
            <a:br>
              <a:rPr lang="en-US" altLang="en-US" sz="4000" dirty="0">
                <a:cs typeface="Arial" panose="020B0604020202020204" pitchFamily="34" charset="0"/>
              </a:rPr>
            </a:br>
            <a:endParaRPr lang="en-US" sz="4000" dirty="0">
              <a:latin typeface="+mj-lt"/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FE19A08-DD1D-9A3F-2F6A-0788B27F8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2602"/>
            <a:ext cx="3822189" cy="3742762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Can’t control what happens BUT you can control the   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way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respond</a:t>
            </a:r>
          </a:p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Do I want to be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right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or do I want a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Let go of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blame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, focus on </a:t>
            </a:r>
            <a:r>
              <a:rPr 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repair</a:t>
            </a:r>
          </a:p>
          <a:p>
            <a:endParaRPr lang="en-US" sz="3000" dirty="0">
              <a:latin typeface="+mn-l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848CA2-92ED-C9D3-91F6-12BB104A95E0}"/>
              </a:ext>
            </a:extLst>
          </p:cNvPr>
          <p:cNvSpPr txBox="1">
            <a:spLocks/>
          </p:cNvSpPr>
          <p:nvPr/>
        </p:nvSpPr>
        <p:spPr>
          <a:xfrm>
            <a:off x="1097280" y="325550"/>
            <a:ext cx="10058400" cy="35747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leo SemiBold" pitchFamily="2" charset="77"/>
                <a:ea typeface="+mj-ea"/>
                <a:cs typeface="+mj-cs"/>
              </a:defRPr>
            </a:lvl1pPr>
          </a:lstStyle>
          <a:p>
            <a:endParaRPr lang="en-US" sz="80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C872186-B45D-A9E2-96C5-153ABC2A2FB6}"/>
              </a:ext>
            </a:extLst>
          </p:cNvPr>
          <p:cNvSpPr txBox="1">
            <a:spLocks/>
          </p:cNvSpPr>
          <p:nvPr/>
        </p:nvSpPr>
        <p:spPr>
          <a:xfrm>
            <a:off x="1249680" y="477950"/>
            <a:ext cx="10058400" cy="35747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leo SemiBold" pitchFamily="2" charset="77"/>
                <a:ea typeface="+mj-ea"/>
                <a:cs typeface="+mj-cs"/>
              </a:defRPr>
            </a:lvl1pPr>
          </a:lstStyle>
          <a:p>
            <a:endParaRPr lang="en-US" sz="7000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67697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740AF0-EB48-1C87-2C40-55D1E6FB2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People working on ideas">
            <a:extLst>
              <a:ext uri="{FF2B5EF4-FFF2-40B4-BE49-F238E27FC236}">
                <a16:creationId xmlns:a16="http://schemas.microsoft.com/office/drawing/2014/main" id="{C42CD73A-E017-8772-9986-6D4DF9D904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7648" b="2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95D81C-06A3-F17F-0584-57C7B42C6BE8}"/>
              </a:ext>
            </a:extLst>
          </p:cNvPr>
          <p:cNvSpPr txBox="1"/>
          <p:nvPr/>
        </p:nvSpPr>
        <p:spPr>
          <a:xfrm>
            <a:off x="753161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Creative Problem Solving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22D47F-F5E1-7CC3-C3AC-B96A59EB9AF4}"/>
              </a:ext>
            </a:extLst>
          </p:cNvPr>
          <p:cNvSpPr txBox="1">
            <a:spLocks/>
          </p:cNvSpPr>
          <p:nvPr/>
        </p:nvSpPr>
        <p:spPr>
          <a:xfrm>
            <a:off x="7528564" y="2006818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3429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US" sz="3000" dirty="0"/>
              <a:t>Use intellectual ability (EI) to rise </a:t>
            </a:r>
            <a:r>
              <a:rPr lang="en-US" sz="3000" i="1" dirty="0"/>
              <a:t>above</a:t>
            </a:r>
            <a:r>
              <a:rPr lang="en-US" sz="3000" dirty="0"/>
              <a:t> the situation</a:t>
            </a:r>
          </a:p>
          <a:p>
            <a:pPr marL="571500" indent="-3429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US" sz="3000" dirty="0"/>
              <a:t>Focus on what is </a:t>
            </a:r>
            <a:r>
              <a:rPr lang="en-US" sz="3000" i="1" dirty="0"/>
              <a:t>really</a:t>
            </a:r>
            <a:r>
              <a:rPr lang="en-US" sz="3000" dirty="0"/>
              <a:t> </a:t>
            </a:r>
            <a:r>
              <a:rPr lang="en-US" sz="3000" i="1" dirty="0"/>
              <a:t>happening</a:t>
            </a:r>
          </a:p>
          <a:p>
            <a:pPr marL="571500" indent="-3429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US" sz="3000" dirty="0"/>
              <a:t>What really needs to be </a:t>
            </a:r>
            <a:r>
              <a:rPr lang="en-US" sz="3000" i="1" dirty="0"/>
              <a:t>addressed</a:t>
            </a:r>
          </a:p>
          <a:p>
            <a:pPr marL="571500" indent="-3429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US" sz="3000" dirty="0"/>
              <a:t>How can I be helpful</a:t>
            </a:r>
          </a:p>
          <a:p>
            <a:pPr marL="571500" indent="-3429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56601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655EB6-AC9F-ED4E-0937-83F68310B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Background Fill">
            <a:extLst>
              <a:ext uri="{FF2B5EF4-FFF2-40B4-BE49-F238E27FC236}">
                <a16:creationId xmlns:a16="http://schemas.microsoft.com/office/drawing/2014/main" id="{21461341-E2E8-F69B-C15B-C1930AFE9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11072E-10D5-C144-3DFA-748753C5FC1C}"/>
              </a:ext>
            </a:extLst>
          </p:cNvPr>
          <p:cNvSpPr txBox="1"/>
          <p:nvPr/>
        </p:nvSpPr>
        <p:spPr>
          <a:xfrm>
            <a:off x="1267326" y="914400"/>
            <a:ext cx="96573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Clever Strategies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BAC4E0-1421-2F46-42EF-FAFB346F01C5}"/>
              </a:ext>
            </a:extLst>
          </p:cNvPr>
          <p:cNvSpPr txBox="1">
            <a:spLocks/>
          </p:cNvSpPr>
          <p:nvPr/>
        </p:nvSpPr>
        <p:spPr>
          <a:xfrm>
            <a:off x="2463800" y="1930063"/>
            <a:ext cx="9423668" cy="403653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Be KIND - always!</a:t>
            </a: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Take the high road - always!</a:t>
            </a: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You really don’t need the last word!</a:t>
            </a: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No one really likes to hear “I told you so!”</a:t>
            </a: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The power of your MINDSET!</a:t>
            </a:r>
          </a:p>
          <a:p>
            <a:pPr marL="571500" indent="-571500">
              <a:buClrTx/>
              <a:buFont typeface="Arial" panose="020B0604020202020204" pitchFamily="34" charset="0"/>
              <a:buChar char="•"/>
            </a:pP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74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AABD9B8-4533-B4E6-79A5-19D447F15700}"/>
              </a:ext>
            </a:extLst>
          </p:cNvPr>
          <p:cNvSpPr/>
          <p:nvPr/>
        </p:nvSpPr>
        <p:spPr>
          <a:xfrm>
            <a:off x="-64168" y="0"/>
            <a:ext cx="12328357" cy="6922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60AC09-6507-560B-E424-E51EBAA7958F}"/>
              </a:ext>
            </a:extLst>
          </p:cNvPr>
          <p:cNvSpPr txBox="1"/>
          <p:nvPr/>
        </p:nvSpPr>
        <p:spPr>
          <a:xfrm>
            <a:off x="443940" y="325323"/>
            <a:ext cx="4015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10D8F8-560F-27FD-09BA-140A83ADB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920" y="1763238"/>
            <a:ext cx="2828783" cy="4127376"/>
          </a:xfrm>
          <a:prstGeom prst="rect">
            <a:avLst/>
          </a:prstGeom>
        </p:spPr>
      </p:pic>
      <p:pic>
        <p:nvPicPr>
          <p:cNvPr id="4" name="Picture 2" descr="https://images-na.ssl-images-amazon.com/images/I/51c%2B7szQUSL._SX321_BO1,204,203,200_.jpg">
            <a:extLst>
              <a:ext uri="{FF2B5EF4-FFF2-40B4-BE49-F238E27FC236}">
                <a16:creationId xmlns:a16="http://schemas.microsoft.com/office/drawing/2014/main" id="{8972F347-09AD-1B92-6BAE-1428151C3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235" y="1786964"/>
            <a:ext cx="2640912" cy="407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46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>
            <a:extLst>
              <a:ext uri="{FF2B5EF4-FFF2-40B4-BE49-F238E27FC236}">
                <a16:creationId xmlns:a16="http://schemas.microsoft.com/office/drawing/2014/main" id="{DBAEEAD8-654D-A4A8-047A-53D2D5650054}"/>
              </a:ext>
            </a:extLst>
          </p:cNvPr>
          <p:cNvSpPr txBox="1">
            <a:spLocks/>
          </p:cNvSpPr>
          <p:nvPr/>
        </p:nvSpPr>
        <p:spPr>
          <a:xfrm>
            <a:off x="611029" y="435880"/>
            <a:ext cx="10969943" cy="114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pPr algn="ctr"/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Stay in Touch!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309B3E-6EA7-BAF1-CBDE-CEFE83F0CDDE}"/>
              </a:ext>
            </a:extLst>
          </p:cNvPr>
          <p:cNvSpPr/>
          <p:nvPr/>
        </p:nvSpPr>
        <p:spPr>
          <a:xfrm>
            <a:off x="1931485" y="1763065"/>
            <a:ext cx="8329030" cy="1569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999" dirty="0">
                <a:latin typeface="Arial" panose="020B0604020202020204" pitchFamily="34" charset="0"/>
                <a:cs typeface="Arial" panose="020B0604020202020204" pitchFamily="34" charset="0"/>
              </a:rPr>
              <a:t>Tracey Fricke, CSEP, MWP, CMP</a:t>
            </a:r>
          </a:p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tracey@occasiondesigned.com | 402-630-0672</a:t>
            </a:r>
          </a:p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@OccasionDesigned</a:t>
            </a:r>
          </a:p>
        </p:txBody>
      </p:sp>
      <p:pic>
        <p:nvPicPr>
          <p:cNvPr id="6" name="Picture 5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4955D51F-25D7-0858-B32C-313A6091A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987" y="3542184"/>
            <a:ext cx="5316027" cy="156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995299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</TotalTime>
  <Words>168</Words>
  <Application>Microsoft Macintosh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9</vt:i4>
      </vt:variant>
    </vt:vector>
  </HeadingPairs>
  <TitlesOfParts>
    <vt:vector size="24" baseType="lpstr">
      <vt:lpstr>Aleo Medium</vt:lpstr>
      <vt:lpstr>Aleo SemiBold</vt:lpstr>
      <vt:lpstr>Arial</vt:lpstr>
      <vt:lpstr>Open Sans</vt:lpstr>
      <vt:lpstr>Open Sans SemiBold</vt:lpstr>
      <vt:lpstr>Cover Stage</vt:lpstr>
      <vt:lpstr>Cover Crowd</vt:lpstr>
      <vt:lpstr>Cover Food</vt:lpstr>
      <vt:lpstr>Cover Custom</vt:lpstr>
      <vt:lpstr>Content 1</vt:lpstr>
      <vt:lpstr>Content 2</vt:lpstr>
      <vt:lpstr>Content 3</vt:lpstr>
      <vt:lpstr>Content 4</vt:lpstr>
      <vt:lpstr>Content 5</vt:lpstr>
      <vt:lpstr>Cover Orbit</vt:lpstr>
      <vt:lpstr>Behind the Clipboard: Real Talk Between Event Profs</vt:lpstr>
      <vt:lpstr>FAST CHAT  Format</vt:lpstr>
      <vt:lpstr>Potential Topics</vt:lpstr>
      <vt:lpstr>What’s on your mind?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Stoehr, Kathleen</cp:lastModifiedBy>
  <cp:revision>7</cp:revision>
  <dcterms:created xsi:type="dcterms:W3CDTF">2025-06-20T13:57:37Z</dcterms:created>
  <dcterms:modified xsi:type="dcterms:W3CDTF">2026-02-17T19:59:41Z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