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7.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9.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10" r:id="rId2"/>
    <p:sldMasterId id="2147483712" r:id="rId3"/>
    <p:sldMasterId id="2147483714" r:id="rId4"/>
    <p:sldMasterId id="2147483716" r:id="rId5"/>
    <p:sldMasterId id="2147483660" r:id="rId6"/>
    <p:sldMasterId id="2147483670" r:id="rId7"/>
    <p:sldMasterId id="2147483680" r:id="rId8"/>
    <p:sldMasterId id="2147483690" r:id="rId9"/>
    <p:sldMasterId id="2147483700" r:id="rId10"/>
  </p:sldMasterIdLst>
  <p:notesMasterIdLst>
    <p:notesMasterId r:id="rId47"/>
  </p:notesMasterIdLst>
  <p:sldIdLst>
    <p:sldId id="256" r:id="rId11"/>
    <p:sldId id="265" r:id="rId12"/>
    <p:sldId id="274" r:id="rId13"/>
    <p:sldId id="276" r:id="rId14"/>
    <p:sldId id="275" r:id="rId15"/>
    <p:sldId id="277" r:id="rId16"/>
    <p:sldId id="278" r:id="rId17"/>
    <p:sldId id="300" r:id="rId18"/>
    <p:sldId id="257" r:id="rId19"/>
    <p:sldId id="279" r:id="rId20"/>
    <p:sldId id="280" r:id="rId21"/>
    <p:sldId id="266" r:id="rId22"/>
    <p:sldId id="301" r:id="rId23"/>
    <p:sldId id="258" r:id="rId24"/>
    <p:sldId id="281" r:id="rId25"/>
    <p:sldId id="282" r:id="rId26"/>
    <p:sldId id="268" r:id="rId27"/>
    <p:sldId id="259" r:id="rId28"/>
    <p:sldId id="283" r:id="rId29"/>
    <p:sldId id="260" r:id="rId30"/>
    <p:sldId id="299" r:id="rId31"/>
    <p:sldId id="302" r:id="rId32"/>
    <p:sldId id="288" r:id="rId33"/>
    <p:sldId id="289" r:id="rId34"/>
    <p:sldId id="297" r:id="rId35"/>
    <p:sldId id="298" r:id="rId36"/>
    <p:sldId id="284" r:id="rId37"/>
    <p:sldId id="286" r:id="rId38"/>
    <p:sldId id="287" r:id="rId39"/>
    <p:sldId id="294" r:id="rId40"/>
    <p:sldId id="295" r:id="rId41"/>
    <p:sldId id="290" r:id="rId42"/>
    <p:sldId id="291" r:id="rId43"/>
    <p:sldId id="293" r:id="rId44"/>
    <p:sldId id="296" r:id="rId45"/>
    <p:sldId id="285" r:id="rId46"/>
  </p:sldIdLst>
  <p:sldSz cx="12192000" cy="6858000"/>
  <p:notesSz cx="7004050" cy="9290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C0CC8E-3334-4F98-83CE-0D279B4B5D5B}" v="302" dt="2026-02-26T21:24:25.1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45"/>
    <p:restoredTop sz="94658"/>
  </p:normalViewPr>
  <p:slideViewPr>
    <p:cSldViewPr snapToGrid="0">
      <p:cViewPr varScale="1">
        <p:scale>
          <a:sx n="105" d="100"/>
          <a:sy n="105" d="100"/>
        </p:scale>
        <p:origin x="348" y="114"/>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microsoft.com/office/2015/10/relationships/revisionInfo" Target="revisionInfo.xml"/><Relationship Id="rId5" Type="http://schemas.openxmlformats.org/officeDocument/2006/relationships/slideMaster" Target="slideMasters/slideMaster5.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20" Type="http://schemas.openxmlformats.org/officeDocument/2006/relationships/slide" Target="slides/slide10.xml"/><Relationship Id="rId41" Type="http://schemas.openxmlformats.org/officeDocument/2006/relationships/slide" Target="slides/slide3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nnie Kravitz" userId="24291553-b77e-4909-b4e4-cf2980e8cb61" providerId="ADAL" clId="{2C6F0E54-A875-4459-983A-5235E36C0AA1}"/>
    <pc:docChg chg="undo custSel addSld delSld modSld sldOrd modNotesMaster">
      <pc:chgData name="Bonnie Kravitz" userId="24291553-b77e-4909-b4e4-cf2980e8cb61" providerId="ADAL" clId="{2C6F0E54-A875-4459-983A-5235E36C0AA1}" dt="2026-02-26T21:24:25.194" v="24681" actId="20577"/>
      <pc:docMkLst>
        <pc:docMk/>
      </pc:docMkLst>
      <pc:sldChg chg="addSp modSp add del mod ord setBg modAnim modNotesTx">
        <pc:chgData name="Bonnie Kravitz" userId="24291553-b77e-4909-b4e4-cf2980e8cb61" providerId="ADAL" clId="{2C6F0E54-A875-4459-983A-5235E36C0AA1}" dt="2026-02-26T21:06:03.389" v="22894" actId="20577"/>
        <pc:sldMkLst>
          <pc:docMk/>
          <pc:sldMk cId="4257945271" sldId="257"/>
        </pc:sldMkLst>
        <pc:spChg chg="mod">
          <ac:chgData name="Bonnie Kravitz" userId="24291553-b77e-4909-b4e4-cf2980e8cb61" providerId="ADAL" clId="{2C6F0E54-A875-4459-983A-5235E36C0AA1}" dt="2026-02-26T19:10:17.879" v="17059" actId="1076"/>
          <ac:spMkLst>
            <pc:docMk/>
            <pc:sldMk cId="4257945271" sldId="257"/>
            <ac:spMk id="2" creationId="{2CAD703A-90E1-6A75-8ABE-B15119C2129A}"/>
          </ac:spMkLst>
        </pc:spChg>
        <pc:spChg chg="mod">
          <ac:chgData name="Bonnie Kravitz" userId="24291553-b77e-4909-b4e4-cf2980e8cb61" providerId="ADAL" clId="{2C6F0E54-A875-4459-983A-5235E36C0AA1}" dt="2026-02-26T16:35:02.825" v="16937" actId="1076"/>
          <ac:spMkLst>
            <pc:docMk/>
            <pc:sldMk cId="4257945271" sldId="257"/>
            <ac:spMk id="3" creationId="{3C9763FF-D128-3738-B5C9-47112FFAE63C}"/>
          </ac:spMkLst>
        </pc:spChg>
        <pc:spChg chg="add mod">
          <ac:chgData name="Bonnie Kravitz" userId="24291553-b77e-4909-b4e4-cf2980e8cb61" providerId="ADAL" clId="{2C6F0E54-A875-4459-983A-5235E36C0AA1}" dt="2026-02-26T19:09:17.205" v="17054" actId="14100"/>
          <ac:spMkLst>
            <pc:docMk/>
            <pc:sldMk cId="4257945271" sldId="257"/>
            <ac:spMk id="4" creationId="{4BA02874-682C-75F7-7021-0E012E275F3D}"/>
          </ac:spMkLst>
        </pc:spChg>
        <pc:spChg chg="add">
          <ac:chgData name="Bonnie Kravitz" userId="24291553-b77e-4909-b4e4-cf2980e8cb61" providerId="ADAL" clId="{2C6F0E54-A875-4459-983A-5235E36C0AA1}" dt="2026-02-09T14:57:09.120" v="186" actId="26606"/>
          <ac:spMkLst>
            <pc:docMk/>
            <pc:sldMk cId="4257945271" sldId="257"/>
            <ac:spMk id="10" creationId="{04812C46-200A-4DEB-A05E-3ED6C68C2387}"/>
          </ac:spMkLst>
        </pc:spChg>
        <pc:spChg chg="add">
          <ac:chgData name="Bonnie Kravitz" userId="24291553-b77e-4909-b4e4-cf2980e8cb61" providerId="ADAL" clId="{2C6F0E54-A875-4459-983A-5235E36C0AA1}" dt="2026-02-09T14:57:09.120" v="186" actId="26606"/>
          <ac:spMkLst>
            <pc:docMk/>
            <pc:sldMk cId="4257945271" sldId="257"/>
            <ac:spMk id="12" creationId="{D1EA859B-E555-4109-94F3-6700E046E008}"/>
          </ac:spMkLst>
        </pc:spChg>
        <pc:picChg chg="add mod ord">
          <ac:chgData name="Bonnie Kravitz" userId="24291553-b77e-4909-b4e4-cf2980e8cb61" providerId="ADAL" clId="{2C6F0E54-A875-4459-983A-5235E36C0AA1}" dt="2026-02-26T16:35:08.229" v="16938" actId="1076"/>
          <ac:picMkLst>
            <pc:docMk/>
            <pc:sldMk cId="4257945271" sldId="257"/>
            <ac:picMk id="5" creationId="{E00B8E04-6139-36C1-5D95-35C4ABFFB10B}"/>
          </ac:picMkLst>
        </pc:picChg>
      </pc:sldChg>
      <pc:sldChg chg="addSp modSp add del mod ord setBg modNotesTx">
        <pc:chgData name="Bonnie Kravitz" userId="24291553-b77e-4909-b4e4-cf2980e8cb61" providerId="ADAL" clId="{2C6F0E54-A875-4459-983A-5235E36C0AA1}" dt="2026-02-26T21:10:28.176" v="23436" actId="20577"/>
        <pc:sldMkLst>
          <pc:docMk/>
          <pc:sldMk cId="1143811918" sldId="258"/>
        </pc:sldMkLst>
        <pc:spChg chg="mod">
          <ac:chgData name="Bonnie Kravitz" userId="24291553-b77e-4909-b4e4-cf2980e8cb61" providerId="ADAL" clId="{2C6F0E54-A875-4459-983A-5235E36C0AA1}" dt="2026-02-26T16:33:37.743" v="16926" actId="1076"/>
          <ac:spMkLst>
            <pc:docMk/>
            <pc:sldMk cId="1143811918" sldId="258"/>
            <ac:spMk id="2" creationId="{2093BA87-6F0B-72F1-E79C-3D9E1B107746}"/>
          </ac:spMkLst>
        </pc:spChg>
        <pc:spChg chg="mod">
          <ac:chgData name="Bonnie Kravitz" userId="24291553-b77e-4909-b4e4-cf2980e8cb61" providerId="ADAL" clId="{2C6F0E54-A875-4459-983A-5235E36C0AA1}" dt="2026-02-26T21:08:05.717" v="23072" actId="20577"/>
          <ac:spMkLst>
            <pc:docMk/>
            <pc:sldMk cId="1143811918" sldId="258"/>
            <ac:spMk id="3" creationId="{05D4A4F1-764C-9A0C-B8B2-B3203D355D1E}"/>
          </ac:spMkLst>
        </pc:spChg>
        <pc:spChg chg="add mod">
          <ac:chgData name="Bonnie Kravitz" userId="24291553-b77e-4909-b4e4-cf2980e8cb61" providerId="ADAL" clId="{2C6F0E54-A875-4459-983A-5235E36C0AA1}" dt="2026-02-26T16:33:29.088" v="16925" actId="122"/>
          <ac:spMkLst>
            <pc:docMk/>
            <pc:sldMk cId="1143811918" sldId="258"/>
            <ac:spMk id="4" creationId="{EABAB537-E283-E2D6-04A4-D3353588D533}"/>
          </ac:spMkLst>
        </pc:spChg>
        <pc:spChg chg="add">
          <ac:chgData name="Bonnie Kravitz" userId="24291553-b77e-4909-b4e4-cf2980e8cb61" providerId="ADAL" clId="{2C6F0E54-A875-4459-983A-5235E36C0AA1}" dt="2026-02-09T14:56:32.621" v="108" actId="26606"/>
          <ac:spMkLst>
            <pc:docMk/>
            <pc:sldMk cId="1143811918" sldId="258"/>
            <ac:spMk id="10" creationId="{04812C46-200A-4DEB-A05E-3ED6C68C2387}"/>
          </ac:spMkLst>
        </pc:spChg>
        <pc:spChg chg="add">
          <ac:chgData name="Bonnie Kravitz" userId="24291553-b77e-4909-b4e4-cf2980e8cb61" providerId="ADAL" clId="{2C6F0E54-A875-4459-983A-5235E36C0AA1}" dt="2026-02-09T14:56:32.621" v="108" actId="26606"/>
          <ac:spMkLst>
            <pc:docMk/>
            <pc:sldMk cId="1143811918" sldId="258"/>
            <ac:spMk id="12" creationId="{D1EA859B-E555-4109-94F3-6700E046E008}"/>
          </ac:spMkLst>
        </pc:spChg>
        <pc:picChg chg="add mod ord">
          <ac:chgData name="Bonnie Kravitz" userId="24291553-b77e-4909-b4e4-cf2980e8cb61" providerId="ADAL" clId="{2C6F0E54-A875-4459-983A-5235E36C0AA1}" dt="2026-02-26T16:33:12.773" v="16922" actId="1076"/>
          <ac:picMkLst>
            <pc:docMk/>
            <pc:sldMk cId="1143811918" sldId="258"/>
            <ac:picMk id="5" creationId="{3552C8D1-561C-A82B-338F-A797E248FDDB}"/>
          </ac:picMkLst>
        </pc:picChg>
      </pc:sldChg>
      <pc:sldChg chg="addSp modSp mod setBg modNotesTx">
        <pc:chgData name="Bonnie Kravitz" userId="24291553-b77e-4909-b4e4-cf2980e8cb61" providerId="ADAL" clId="{2C6F0E54-A875-4459-983A-5235E36C0AA1}" dt="2026-02-26T21:14:18.330" v="24019" actId="20577"/>
        <pc:sldMkLst>
          <pc:docMk/>
          <pc:sldMk cId="2296143261" sldId="259"/>
        </pc:sldMkLst>
        <pc:spChg chg="mod">
          <ac:chgData name="Bonnie Kravitz" userId="24291553-b77e-4909-b4e4-cf2980e8cb61" providerId="ADAL" clId="{2C6F0E54-A875-4459-983A-5235E36C0AA1}" dt="2026-02-26T19:12:36.524" v="17071" actId="2711"/>
          <ac:spMkLst>
            <pc:docMk/>
            <pc:sldMk cId="2296143261" sldId="259"/>
            <ac:spMk id="2" creationId="{EBE7A227-AC3A-AB28-FE4B-B7C2E5C05582}"/>
          </ac:spMkLst>
        </pc:spChg>
        <pc:spChg chg="mod">
          <ac:chgData name="Bonnie Kravitz" userId="24291553-b77e-4909-b4e4-cf2980e8cb61" providerId="ADAL" clId="{2C6F0E54-A875-4459-983A-5235E36C0AA1}" dt="2026-02-26T19:12:43.287" v="17072" actId="2711"/>
          <ac:spMkLst>
            <pc:docMk/>
            <pc:sldMk cId="2296143261" sldId="259"/>
            <ac:spMk id="3" creationId="{32F8050D-C226-3CBF-AF79-01B44517CA55}"/>
          </ac:spMkLst>
        </pc:spChg>
        <pc:spChg chg="add mod">
          <ac:chgData name="Bonnie Kravitz" userId="24291553-b77e-4909-b4e4-cf2980e8cb61" providerId="ADAL" clId="{2C6F0E54-A875-4459-983A-5235E36C0AA1}" dt="2026-02-26T16:36:03.071" v="16946" actId="122"/>
          <ac:spMkLst>
            <pc:docMk/>
            <pc:sldMk cId="2296143261" sldId="259"/>
            <ac:spMk id="4" creationId="{64054EEE-3580-08DA-94E2-EEF6DDA8207C}"/>
          </ac:spMkLst>
        </pc:spChg>
        <pc:spChg chg="add">
          <ac:chgData name="Bonnie Kravitz" userId="24291553-b77e-4909-b4e4-cf2980e8cb61" providerId="ADAL" clId="{2C6F0E54-A875-4459-983A-5235E36C0AA1}" dt="2026-02-09T14:57:52.005" v="189" actId="26606"/>
          <ac:spMkLst>
            <pc:docMk/>
            <pc:sldMk cId="2296143261" sldId="259"/>
            <ac:spMk id="10" creationId="{04812C46-200A-4DEB-A05E-3ED6C68C2387}"/>
          </ac:spMkLst>
        </pc:spChg>
        <pc:spChg chg="add">
          <ac:chgData name="Bonnie Kravitz" userId="24291553-b77e-4909-b4e4-cf2980e8cb61" providerId="ADAL" clId="{2C6F0E54-A875-4459-983A-5235E36C0AA1}" dt="2026-02-09T14:57:52.005" v="189" actId="26606"/>
          <ac:spMkLst>
            <pc:docMk/>
            <pc:sldMk cId="2296143261" sldId="259"/>
            <ac:spMk id="12" creationId="{D1EA859B-E555-4109-94F3-6700E046E008}"/>
          </ac:spMkLst>
        </pc:spChg>
        <pc:picChg chg="add mod ord">
          <ac:chgData name="Bonnie Kravitz" userId="24291553-b77e-4909-b4e4-cf2980e8cb61" providerId="ADAL" clId="{2C6F0E54-A875-4459-983A-5235E36C0AA1}" dt="2026-02-26T16:36:16.595" v="16950" actId="1076"/>
          <ac:picMkLst>
            <pc:docMk/>
            <pc:sldMk cId="2296143261" sldId="259"/>
            <ac:picMk id="5" creationId="{8B6EE13B-191F-FC41-2A96-938232B6A014}"/>
          </ac:picMkLst>
        </pc:picChg>
      </pc:sldChg>
      <pc:sldChg chg="addSp modSp mod ord setBg modNotesTx">
        <pc:chgData name="Bonnie Kravitz" userId="24291553-b77e-4909-b4e4-cf2980e8cb61" providerId="ADAL" clId="{2C6F0E54-A875-4459-983A-5235E36C0AA1}" dt="2026-02-26T21:19:19.685" v="24475" actId="20577"/>
        <pc:sldMkLst>
          <pc:docMk/>
          <pc:sldMk cId="1708768005" sldId="260"/>
        </pc:sldMkLst>
        <pc:spChg chg="mod">
          <ac:chgData name="Bonnie Kravitz" userId="24291553-b77e-4909-b4e4-cf2980e8cb61" providerId="ADAL" clId="{2C6F0E54-A875-4459-983A-5235E36C0AA1}" dt="2026-02-26T19:16:24.479" v="17188" actId="255"/>
          <ac:spMkLst>
            <pc:docMk/>
            <pc:sldMk cId="1708768005" sldId="260"/>
            <ac:spMk id="2" creationId="{CFF34779-4AB6-0A60-0982-40F901730719}"/>
          </ac:spMkLst>
        </pc:spChg>
        <pc:spChg chg="mod">
          <ac:chgData name="Bonnie Kravitz" userId="24291553-b77e-4909-b4e4-cf2980e8cb61" providerId="ADAL" clId="{2C6F0E54-A875-4459-983A-5235E36C0AA1}" dt="2026-02-26T19:19:55.651" v="17526" actId="14100"/>
          <ac:spMkLst>
            <pc:docMk/>
            <pc:sldMk cId="1708768005" sldId="260"/>
            <ac:spMk id="3" creationId="{72CE758A-3792-32D3-72BC-8F2967EF0993}"/>
          </ac:spMkLst>
        </pc:spChg>
        <pc:spChg chg="add mod">
          <ac:chgData name="Bonnie Kravitz" userId="24291553-b77e-4909-b4e4-cf2980e8cb61" providerId="ADAL" clId="{2C6F0E54-A875-4459-983A-5235E36C0AA1}" dt="2026-02-26T19:15:44.181" v="17132" actId="1076"/>
          <ac:spMkLst>
            <pc:docMk/>
            <pc:sldMk cId="1708768005" sldId="260"/>
            <ac:spMk id="7" creationId="{D5573071-01FB-510E-BD2D-40EEB24E6027}"/>
          </ac:spMkLst>
        </pc:spChg>
        <pc:spChg chg="add mod">
          <ac:chgData name="Bonnie Kravitz" userId="24291553-b77e-4909-b4e4-cf2980e8cb61" providerId="ADAL" clId="{2C6F0E54-A875-4459-983A-5235E36C0AA1}" dt="2026-02-26T19:16:18.072" v="17187" actId="255"/>
          <ac:spMkLst>
            <pc:docMk/>
            <pc:sldMk cId="1708768005" sldId="260"/>
            <ac:spMk id="8" creationId="{87B3BDDD-9163-1A66-FF6F-8B6C79C8736F}"/>
          </ac:spMkLst>
        </pc:spChg>
        <pc:spChg chg="add mod">
          <ac:chgData name="Bonnie Kravitz" userId="24291553-b77e-4909-b4e4-cf2980e8cb61" providerId="ADAL" clId="{2C6F0E54-A875-4459-983A-5235E36C0AA1}" dt="2026-02-26T19:18:07.615" v="17377" actId="1076"/>
          <ac:spMkLst>
            <pc:docMk/>
            <pc:sldMk cId="1708768005" sldId="260"/>
            <ac:spMk id="9" creationId="{9D6ADC19-EB93-D9D2-2298-42C22522945A}"/>
          </ac:spMkLst>
        </pc:spChg>
        <pc:spChg chg="add">
          <ac:chgData name="Bonnie Kravitz" userId="24291553-b77e-4909-b4e4-cf2980e8cb61" providerId="ADAL" clId="{2C6F0E54-A875-4459-983A-5235E36C0AA1}" dt="2026-02-09T14:58:54.180" v="231" actId="26606"/>
          <ac:spMkLst>
            <pc:docMk/>
            <pc:sldMk cId="1708768005" sldId="260"/>
            <ac:spMk id="10" creationId="{04812C46-200A-4DEB-A05E-3ED6C68C2387}"/>
          </ac:spMkLst>
        </pc:spChg>
        <pc:spChg chg="add mod">
          <ac:chgData name="Bonnie Kravitz" userId="24291553-b77e-4909-b4e4-cf2980e8cb61" providerId="ADAL" clId="{2C6F0E54-A875-4459-983A-5235E36C0AA1}" dt="2026-02-26T19:19:45.323" v="17524" actId="14100"/>
          <ac:spMkLst>
            <pc:docMk/>
            <pc:sldMk cId="1708768005" sldId="260"/>
            <ac:spMk id="11" creationId="{927F7095-1044-526C-B682-F22FA57F1465}"/>
          </ac:spMkLst>
        </pc:spChg>
        <pc:spChg chg="add">
          <ac:chgData name="Bonnie Kravitz" userId="24291553-b77e-4909-b4e4-cf2980e8cb61" providerId="ADAL" clId="{2C6F0E54-A875-4459-983A-5235E36C0AA1}" dt="2026-02-09T14:58:54.180" v="231" actId="26606"/>
          <ac:spMkLst>
            <pc:docMk/>
            <pc:sldMk cId="1708768005" sldId="260"/>
            <ac:spMk id="12" creationId="{D1EA859B-E555-4109-94F3-6700E046E008}"/>
          </ac:spMkLst>
        </pc:spChg>
        <pc:picChg chg="add mod">
          <ac:chgData name="Bonnie Kravitz" userId="24291553-b77e-4909-b4e4-cf2980e8cb61" providerId="ADAL" clId="{2C6F0E54-A875-4459-983A-5235E36C0AA1}" dt="2026-02-26T19:13:43.329" v="17087" actId="14100"/>
          <ac:picMkLst>
            <pc:docMk/>
            <pc:sldMk cId="1708768005" sldId="260"/>
            <ac:picMk id="4" creationId="{EF1AF327-C084-AEFF-67DE-60F054A6DAE2}"/>
          </ac:picMkLst>
        </pc:picChg>
        <pc:picChg chg="add mod ord">
          <ac:chgData name="Bonnie Kravitz" userId="24291553-b77e-4909-b4e4-cf2980e8cb61" providerId="ADAL" clId="{2C6F0E54-A875-4459-983A-5235E36C0AA1}" dt="2026-02-26T19:13:31.728" v="17082" actId="14100"/>
          <ac:picMkLst>
            <pc:docMk/>
            <pc:sldMk cId="1708768005" sldId="260"/>
            <ac:picMk id="5" creationId="{279978A7-0B06-B3FF-9580-9B22DCB1D1DE}"/>
          </ac:picMkLst>
        </pc:picChg>
        <pc:picChg chg="add mod">
          <ac:chgData name="Bonnie Kravitz" userId="24291553-b77e-4909-b4e4-cf2980e8cb61" providerId="ADAL" clId="{2C6F0E54-A875-4459-983A-5235E36C0AA1}" dt="2026-02-26T19:13:48.896" v="17088" actId="14100"/>
          <ac:picMkLst>
            <pc:docMk/>
            <pc:sldMk cId="1708768005" sldId="260"/>
            <ac:picMk id="6" creationId="{6BAD1EF7-A32A-4839-3DD2-396446DBF800}"/>
          </ac:picMkLst>
        </pc:picChg>
      </pc:sldChg>
      <pc:sldChg chg="addSp delSp modSp del mod ord setBg addAnim delAnim modAnim modNotesTx">
        <pc:chgData name="Bonnie Kravitz" userId="24291553-b77e-4909-b4e4-cf2980e8cb61" providerId="ADAL" clId="{2C6F0E54-A875-4459-983A-5235E36C0AA1}" dt="2026-02-26T15:29:27.013" v="15266" actId="47"/>
        <pc:sldMkLst>
          <pc:docMk/>
          <pc:sldMk cId="447995299" sldId="261"/>
        </pc:sldMkLst>
        <pc:spChg chg="del mod ord">
          <ac:chgData name="Bonnie Kravitz" userId="24291553-b77e-4909-b4e4-cf2980e8cb61" providerId="ADAL" clId="{2C6F0E54-A875-4459-983A-5235E36C0AA1}" dt="2026-02-25T20:59:05.539" v="12475" actId="478"/>
          <ac:spMkLst>
            <pc:docMk/>
            <pc:sldMk cId="447995299" sldId="261"/>
            <ac:spMk id="2" creationId="{D00487F9-44D6-E1B1-46D8-1C5FADA608F3}"/>
          </ac:spMkLst>
        </pc:spChg>
        <pc:spChg chg="add del mod">
          <ac:chgData name="Bonnie Kravitz" userId="24291553-b77e-4909-b4e4-cf2980e8cb61" providerId="ADAL" clId="{2C6F0E54-A875-4459-983A-5235E36C0AA1}" dt="2026-02-25T20:59:08.770" v="12476" actId="478"/>
          <ac:spMkLst>
            <pc:docMk/>
            <pc:sldMk cId="447995299" sldId="261"/>
            <ac:spMk id="7" creationId="{1CFB014E-880F-96D0-0188-32B6EFC124EA}"/>
          </ac:spMkLst>
        </pc:spChg>
        <pc:spChg chg="add del mod ord">
          <ac:chgData name="Bonnie Kravitz" userId="24291553-b77e-4909-b4e4-cf2980e8cb61" providerId="ADAL" clId="{2C6F0E54-A875-4459-983A-5235E36C0AA1}" dt="2026-02-25T21:05:15.115" v="12746" actId="478"/>
          <ac:spMkLst>
            <pc:docMk/>
            <pc:sldMk cId="447995299" sldId="261"/>
            <ac:spMk id="8" creationId="{3E888FB0-C1DC-1938-5903-AF61602C0B6F}"/>
          </ac:spMkLst>
        </pc:spChg>
        <pc:spChg chg="add del mod">
          <ac:chgData name="Bonnie Kravitz" userId="24291553-b77e-4909-b4e4-cf2980e8cb61" providerId="ADAL" clId="{2C6F0E54-A875-4459-983A-5235E36C0AA1}" dt="2026-02-25T21:05:11.739" v="12745" actId="478"/>
          <ac:spMkLst>
            <pc:docMk/>
            <pc:sldMk cId="447995299" sldId="261"/>
            <ac:spMk id="11" creationId="{9A5B011A-6AD7-A520-DBC0-C19C2A2B8262}"/>
          </ac:spMkLst>
        </pc:spChg>
        <pc:spChg chg="add mod ord">
          <ac:chgData name="Bonnie Kravitz" userId="24291553-b77e-4909-b4e4-cf2980e8cb61" providerId="ADAL" clId="{2C6F0E54-A875-4459-983A-5235E36C0AA1}" dt="2026-02-25T21:06:14.346" v="12766" actId="26606"/>
          <ac:spMkLst>
            <pc:docMk/>
            <pc:sldMk cId="447995299" sldId="261"/>
            <ac:spMk id="12" creationId="{7AA2E619-7D8D-F700-2A4E-9FB1E5CCFC22}"/>
          </ac:spMkLst>
        </pc:spChg>
        <pc:spChg chg="add mod">
          <ac:chgData name="Bonnie Kravitz" userId="24291553-b77e-4909-b4e4-cf2980e8cb61" providerId="ADAL" clId="{2C6F0E54-A875-4459-983A-5235E36C0AA1}" dt="2026-02-25T21:11:20.903" v="12789" actId="20577"/>
          <ac:spMkLst>
            <pc:docMk/>
            <pc:sldMk cId="447995299" sldId="261"/>
            <ac:spMk id="13" creationId="{FDCD1BA5-9598-06CD-277B-E9247FD6CF87}"/>
          </ac:spMkLst>
        </pc:spChg>
        <pc:spChg chg="add del">
          <ac:chgData name="Bonnie Kravitz" userId="24291553-b77e-4909-b4e4-cf2980e8cb61" providerId="ADAL" clId="{2C6F0E54-A875-4459-983A-5235E36C0AA1}" dt="2026-02-25T20:59:38.865" v="12479" actId="26606"/>
          <ac:spMkLst>
            <pc:docMk/>
            <pc:sldMk cId="447995299" sldId="261"/>
            <ac:spMk id="28" creationId="{04812C46-200A-4DEB-A05E-3ED6C68C2387}"/>
          </ac:spMkLst>
        </pc:spChg>
        <pc:spChg chg="add del">
          <ac:chgData name="Bonnie Kravitz" userId="24291553-b77e-4909-b4e4-cf2980e8cb61" providerId="ADAL" clId="{2C6F0E54-A875-4459-983A-5235E36C0AA1}" dt="2026-02-25T20:59:38.865" v="12479" actId="26606"/>
          <ac:spMkLst>
            <pc:docMk/>
            <pc:sldMk cId="447995299" sldId="261"/>
            <ac:spMk id="29" creationId="{D1EA859B-E555-4109-94F3-6700E046E008}"/>
          </ac:spMkLst>
        </pc:spChg>
        <pc:spChg chg="add del mod ord">
          <ac:chgData name="Bonnie Kravitz" userId="24291553-b77e-4909-b4e4-cf2980e8cb61" providerId="ADAL" clId="{2C6F0E54-A875-4459-983A-5235E36C0AA1}" dt="2026-02-25T21:04:43.677" v="12742" actId="478"/>
          <ac:spMkLst>
            <pc:docMk/>
            <pc:sldMk cId="447995299" sldId="261"/>
            <ac:spMk id="30" creationId="{EB95A258-026E-EF1F-4668-290CAB677F9A}"/>
          </ac:spMkLst>
        </pc:spChg>
        <pc:spChg chg="add del">
          <ac:chgData name="Bonnie Kravitz" userId="24291553-b77e-4909-b4e4-cf2980e8cb61" providerId="ADAL" clId="{2C6F0E54-A875-4459-983A-5235E36C0AA1}" dt="2026-02-25T21:03:33.523" v="12727" actId="26606"/>
          <ac:spMkLst>
            <pc:docMk/>
            <pc:sldMk cId="447995299" sldId="261"/>
            <ac:spMk id="42" creationId="{1E9986A5-A7D1-4022-BAC0-885FB7A141AE}"/>
          </ac:spMkLst>
        </pc:spChg>
        <pc:spChg chg="add del">
          <ac:chgData name="Bonnie Kravitz" userId="24291553-b77e-4909-b4e4-cf2980e8cb61" providerId="ADAL" clId="{2C6F0E54-A875-4459-983A-5235E36C0AA1}" dt="2026-02-25T21:03:33.523" v="12727" actId="26606"/>
          <ac:spMkLst>
            <pc:docMk/>
            <pc:sldMk cId="447995299" sldId="261"/>
            <ac:spMk id="44" creationId="{D2758DA7-6A89-49A1-B9F5-546D993242F8}"/>
          </ac:spMkLst>
        </pc:spChg>
        <pc:spChg chg="add del">
          <ac:chgData name="Bonnie Kravitz" userId="24291553-b77e-4909-b4e4-cf2980e8cb61" providerId="ADAL" clId="{2C6F0E54-A875-4459-983A-5235E36C0AA1}" dt="2026-02-25T21:05:23.539" v="12749" actId="26606"/>
          <ac:spMkLst>
            <pc:docMk/>
            <pc:sldMk cId="447995299" sldId="261"/>
            <ac:spMk id="49" creationId="{1E9986A5-A7D1-4022-BAC0-885FB7A141AE}"/>
          </ac:spMkLst>
        </pc:spChg>
        <pc:spChg chg="add del">
          <ac:chgData name="Bonnie Kravitz" userId="24291553-b77e-4909-b4e4-cf2980e8cb61" providerId="ADAL" clId="{2C6F0E54-A875-4459-983A-5235E36C0AA1}" dt="2026-02-25T21:05:23.539" v="12749" actId="26606"/>
          <ac:spMkLst>
            <pc:docMk/>
            <pc:sldMk cId="447995299" sldId="261"/>
            <ac:spMk id="50" creationId="{D2758DA7-6A89-49A1-B9F5-546D993242F8}"/>
          </ac:spMkLst>
        </pc:spChg>
        <pc:spChg chg="add del">
          <ac:chgData name="Bonnie Kravitz" userId="24291553-b77e-4909-b4e4-cf2980e8cb61" providerId="ADAL" clId="{2C6F0E54-A875-4459-983A-5235E36C0AA1}" dt="2026-02-25T21:06:14.346" v="12766" actId="26606"/>
          <ac:spMkLst>
            <pc:docMk/>
            <pc:sldMk cId="447995299" sldId="261"/>
            <ac:spMk id="52" creationId="{25B97239-2685-48C8-8104-1D4E4E383D82}"/>
          </ac:spMkLst>
        </pc:spChg>
        <pc:spChg chg="add">
          <ac:chgData name="Bonnie Kravitz" userId="24291553-b77e-4909-b4e4-cf2980e8cb61" providerId="ADAL" clId="{2C6F0E54-A875-4459-983A-5235E36C0AA1}" dt="2026-02-25T21:06:14.346" v="12766" actId="26606"/>
          <ac:spMkLst>
            <pc:docMk/>
            <pc:sldMk cId="447995299" sldId="261"/>
            <ac:spMk id="54" creationId="{153860BD-2B77-4099-8348-E7AB857CDF6C}"/>
          </ac:spMkLst>
        </pc:spChg>
        <pc:spChg chg="add del">
          <ac:chgData name="Bonnie Kravitz" userId="24291553-b77e-4909-b4e4-cf2980e8cb61" providerId="ADAL" clId="{2C6F0E54-A875-4459-983A-5235E36C0AA1}" dt="2026-02-25T21:05:05.535" v="12744" actId="26606"/>
          <ac:spMkLst>
            <pc:docMk/>
            <pc:sldMk cId="447995299" sldId="261"/>
            <ac:spMk id="55" creationId="{4E98B8B0-573C-43DD-85FE-31433D57070C}"/>
          </ac:spMkLst>
        </pc:spChg>
        <pc:spChg chg="add">
          <ac:chgData name="Bonnie Kravitz" userId="24291553-b77e-4909-b4e4-cf2980e8cb61" providerId="ADAL" clId="{2C6F0E54-A875-4459-983A-5235E36C0AA1}" dt="2026-02-25T21:06:14.346" v="12766" actId="26606"/>
          <ac:spMkLst>
            <pc:docMk/>
            <pc:sldMk cId="447995299" sldId="261"/>
            <ac:spMk id="56" creationId="{95C8260E-968F-44E8-A823-ABB431311926}"/>
          </ac:spMkLst>
        </pc:spChg>
        <pc:spChg chg="add del">
          <ac:chgData name="Bonnie Kravitz" userId="24291553-b77e-4909-b4e4-cf2980e8cb61" providerId="ADAL" clId="{2C6F0E54-A875-4459-983A-5235E36C0AA1}" dt="2026-02-25T21:05:05.535" v="12744" actId="26606"/>
          <ac:spMkLst>
            <pc:docMk/>
            <pc:sldMk cId="447995299" sldId="261"/>
            <ac:spMk id="57" creationId="{0ADDB668-2CA4-4D2B-9C34-3487CA330BA8}"/>
          </ac:spMkLst>
        </pc:spChg>
        <pc:spChg chg="add">
          <ac:chgData name="Bonnie Kravitz" userId="24291553-b77e-4909-b4e4-cf2980e8cb61" providerId="ADAL" clId="{2C6F0E54-A875-4459-983A-5235E36C0AA1}" dt="2026-02-25T21:06:14.346" v="12766" actId="26606"/>
          <ac:spMkLst>
            <pc:docMk/>
            <pc:sldMk cId="447995299" sldId="261"/>
            <ac:spMk id="58" creationId="{2C1BBA94-3F40-40AA-8BB9-E69E25E537C1}"/>
          </ac:spMkLst>
        </pc:spChg>
        <pc:spChg chg="add del">
          <ac:chgData name="Bonnie Kravitz" userId="24291553-b77e-4909-b4e4-cf2980e8cb61" providerId="ADAL" clId="{2C6F0E54-A875-4459-983A-5235E36C0AA1}" dt="2026-02-25T21:05:05.535" v="12744" actId="26606"/>
          <ac:spMkLst>
            <pc:docMk/>
            <pc:sldMk cId="447995299" sldId="261"/>
            <ac:spMk id="59" creationId="{2568BC19-F052-4108-93E1-6A3D1DEC072F}"/>
          </ac:spMkLst>
        </pc:spChg>
        <pc:spChg chg="add del">
          <ac:chgData name="Bonnie Kravitz" userId="24291553-b77e-4909-b4e4-cf2980e8cb61" providerId="ADAL" clId="{2C6F0E54-A875-4459-983A-5235E36C0AA1}" dt="2026-02-25T21:05:05.535" v="12744" actId="26606"/>
          <ac:spMkLst>
            <pc:docMk/>
            <pc:sldMk cId="447995299" sldId="261"/>
            <ac:spMk id="61" creationId="{D5FD337D-4D6B-4C8B-B6F5-121097E09881}"/>
          </ac:spMkLst>
        </pc:spChg>
        <pc:spChg chg="add">
          <ac:chgData name="Bonnie Kravitz" userId="24291553-b77e-4909-b4e4-cf2980e8cb61" providerId="ADAL" clId="{2C6F0E54-A875-4459-983A-5235E36C0AA1}" dt="2026-02-25T21:06:14.346" v="12766" actId="26606"/>
          <ac:spMkLst>
            <pc:docMk/>
            <pc:sldMk cId="447995299" sldId="261"/>
            <ac:spMk id="63" creationId="{FE43805F-24A6-46A4-B19B-54F28347355C}"/>
          </ac:spMkLst>
        </pc:spChg>
        <pc:grpChg chg="add del">
          <ac:chgData name="Bonnie Kravitz" userId="24291553-b77e-4909-b4e4-cf2980e8cb61" providerId="ADAL" clId="{2C6F0E54-A875-4459-983A-5235E36C0AA1}" dt="2026-02-25T21:03:36.479" v="12730" actId="26606"/>
          <ac:grpSpMkLst>
            <pc:docMk/>
            <pc:sldMk cId="447995299" sldId="261"/>
            <ac:grpSpMk id="35" creationId="{50A0A18D-98B4-40E5-4078-A318C9554788}"/>
          </ac:grpSpMkLst>
        </pc:grpChg>
        <pc:grpChg chg="add del">
          <ac:chgData name="Bonnie Kravitz" userId="24291553-b77e-4909-b4e4-cf2980e8cb61" providerId="ADAL" clId="{2C6F0E54-A875-4459-983A-5235E36C0AA1}" dt="2026-02-25T21:03:36.473" v="12729" actId="26606"/>
          <ac:grpSpMkLst>
            <pc:docMk/>
            <pc:sldMk cId="447995299" sldId="261"/>
            <ac:grpSpMk id="46" creationId="{8656E49C-2884-40A9-B24E-D0EF520C22C5}"/>
          </ac:grpSpMkLst>
        </pc:grpChg>
        <pc:picChg chg="add del mod ord">
          <ac:chgData name="Bonnie Kravitz" userId="24291553-b77e-4909-b4e4-cf2980e8cb61" providerId="ADAL" clId="{2C6F0E54-A875-4459-983A-5235E36C0AA1}" dt="2026-02-26T14:55:20.995" v="14111" actId="478"/>
          <ac:picMkLst>
            <pc:docMk/>
            <pc:sldMk cId="447995299" sldId="261"/>
            <ac:picMk id="3" creationId="{D386203D-767E-039D-AF28-1E5926B35FC1}"/>
          </ac:picMkLst>
        </pc:picChg>
        <pc:picChg chg="add mod ord">
          <ac:chgData name="Bonnie Kravitz" userId="24291553-b77e-4909-b4e4-cf2980e8cb61" providerId="ADAL" clId="{2C6F0E54-A875-4459-983A-5235E36C0AA1}" dt="2026-02-25T21:05:23.539" v="12749" actId="26606"/>
          <ac:picMkLst>
            <pc:docMk/>
            <pc:sldMk cId="447995299" sldId="261"/>
            <ac:picMk id="4" creationId="{A9A135E5-2A7E-323C-6237-F4E1CF9A9550}"/>
          </ac:picMkLst>
        </pc:picChg>
        <pc:picChg chg="add del mod ord">
          <ac:chgData name="Bonnie Kravitz" userId="24291553-b77e-4909-b4e4-cf2980e8cb61" providerId="ADAL" clId="{2C6F0E54-A875-4459-983A-5235E36C0AA1}" dt="2026-02-26T14:55:22.067" v="14112" actId="478"/>
          <ac:picMkLst>
            <pc:docMk/>
            <pc:sldMk cId="447995299" sldId="261"/>
            <ac:picMk id="5" creationId="{7794A5D4-D05B-ED2A-8476-E5ABD74F4890}"/>
          </ac:picMkLst>
        </pc:picChg>
        <pc:picChg chg="add del mod ord">
          <ac:chgData name="Bonnie Kravitz" userId="24291553-b77e-4909-b4e4-cf2980e8cb61" providerId="ADAL" clId="{2C6F0E54-A875-4459-983A-5235E36C0AA1}" dt="2026-02-26T15:06:54.258" v="14524" actId="478"/>
          <ac:picMkLst>
            <pc:docMk/>
            <pc:sldMk cId="447995299" sldId="261"/>
            <ac:picMk id="9" creationId="{B793C999-ED0A-EB5F-E8C9-FA483EA8A594}"/>
          </ac:picMkLst>
        </pc:picChg>
      </pc:sldChg>
      <pc:sldChg chg="addSp delSp modSp mod">
        <pc:chgData name="Bonnie Kravitz" userId="24291553-b77e-4909-b4e4-cf2980e8cb61" providerId="ADAL" clId="{2C6F0E54-A875-4459-983A-5235E36C0AA1}" dt="2026-02-09T15:24:42.986" v="1179" actId="1440"/>
        <pc:sldMkLst>
          <pc:docMk/>
          <pc:sldMk cId="1650715020" sldId="265"/>
        </pc:sldMkLst>
        <pc:spChg chg="mod">
          <ac:chgData name="Bonnie Kravitz" userId="24291553-b77e-4909-b4e4-cf2980e8cb61" providerId="ADAL" clId="{2C6F0E54-A875-4459-983A-5235E36C0AA1}" dt="2026-02-09T15:19:39.700" v="1100" actId="20577"/>
          <ac:spMkLst>
            <pc:docMk/>
            <pc:sldMk cId="1650715020" sldId="265"/>
            <ac:spMk id="2" creationId="{823CA68B-7439-BB0A-9138-9D1E7D8B820F}"/>
          </ac:spMkLst>
        </pc:spChg>
        <pc:spChg chg="mod">
          <ac:chgData name="Bonnie Kravitz" userId="24291553-b77e-4909-b4e4-cf2980e8cb61" providerId="ADAL" clId="{2C6F0E54-A875-4459-983A-5235E36C0AA1}" dt="2026-02-09T15:19:52.988" v="1161" actId="20577"/>
          <ac:spMkLst>
            <pc:docMk/>
            <pc:sldMk cId="1650715020" sldId="265"/>
            <ac:spMk id="3" creationId="{901A86DC-5328-1537-F3EB-B87DB605AA69}"/>
          </ac:spMkLst>
        </pc:spChg>
        <pc:picChg chg="add mod ord">
          <ac:chgData name="Bonnie Kravitz" userId="24291553-b77e-4909-b4e4-cf2980e8cb61" providerId="ADAL" clId="{2C6F0E54-A875-4459-983A-5235E36C0AA1}" dt="2026-02-09T15:24:42.986" v="1179" actId="1440"/>
          <ac:picMkLst>
            <pc:docMk/>
            <pc:sldMk cId="1650715020" sldId="265"/>
            <ac:picMk id="8" creationId="{1723BBD4-FCA0-8E5B-5814-00FE2CDC7D37}"/>
          </ac:picMkLst>
        </pc:picChg>
      </pc:sldChg>
      <pc:sldChg chg="addSp delSp modSp mod ord setBg modNotesTx">
        <pc:chgData name="Bonnie Kravitz" userId="24291553-b77e-4909-b4e4-cf2980e8cb61" providerId="ADAL" clId="{2C6F0E54-A875-4459-983A-5235E36C0AA1}" dt="2026-02-26T19:11:41.119" v="17066" actId="1076"/>
        <pc:sldMkLst>
          <pc:docMk/>
          <pc:sldMk cId="1076448835" sldId="266"/>
        </pc:sldMkLst>
        <pc:spChg chg="del mod">
          <ac:chgData name="Bonnie Kravitz" userId="24291553-b77e-4909-b4e4-cf2980e8cb61" providerId="ADAL" clId="{2C6F0E54-A875-4459-983A-5235E36C0AA1}" dt="2026-02-26T15:26:18.720" v="15135" actId="478"/>
          <ac:spMkLst>
            <pc:docMk/>
            <pc:sldMk cId="1076448835" sldId="266"/>
            <ac:spMk id="2" creationId="{318A3109-963B-42E7-5F65-AC90A1AC1509}"/>
          </ac:spMkLst>
        </pc:spChg>
        <pc:spChg chg="del mod">
          <ac:chgData name="Bonnie Kravitz" userId="24291553-b77e-4909-b4e4-cf2980e8cb61" providerId="ADAL" clId="{2C6F0E54-A875-4459-983A-5235E36C0AA1}" dt="2026-02-26T15:26:20.474" v="15136" actId="478"/>
          <ac:spMkLst>
            <pc:docMk/>
            <pc:sldMk cId="1076448835" sldId="266"/>
            <ac:spMk id="3" creationId="{9AC155A0-7800-7C93-E550-F89C4CCD7252}"/>
          </ac:spMkLst>
        </pc:spChg>
        <pc:spChg chg="add mod">
          <ac:chgData name="Bonnie Kravitz" userId="24291553-b77e-4909-b4e4-cf2980e8cb61" providerId="ADAL" clId="{2C6F0E54-A875-4459-983A-5235E36C0AA1}" dt="2026-02-26T19:11:32.240" v="17064" actId="1076"/>
          <ac:spMkLst>
            <pc:docMk/>
            <pc:sldMk cId="1076448835" sldId="266"/>
            <ac:spMk id="9" creationId="{F66C1B90-C2EE-BFDF-93D8-1F7D5310ADE7}"/>
          </ac:spMkLst>
        </pc:spChg>
        <pc:spChg chg="add del">
          <ac:chgData name="Bonnie Kravitz" userId="24291553-b77e-4909-b4e4-cf2980e8cb61" providerId="ADAL" clId="{2C6F0E54-A875-4459-983A-5235E36C0AA1}" dt="2026-02-25T18:25:17.214" v="12324" actId="26606"/>
          <ac:spMkLst>
            <pc:docMk/>
            <pc:sldMk cId="1076448835" sldId="266"/>
            <ac:spMk id="10" creationId="{04812C46-200A-4DEB-A05E-3ED6C68C2387}"/>
          </ac:spMkLst>
        </pc:spChg>
        <pc:spChg chg="add del">
          <ac:chgData name="Bonnie Kravitz" userId="24291553-b77e-4909-b4e4-cf2980e8cb61" providerId="ADAL" clId="{2C6F0E54-A875-4459-983A-5235E36C0AA1}" dt="2026-02-25T18:25:17.214" v="12324" actId="26606"/>
          <ac:spMkLst>
            <pc:docMk/>
            <pc:sldMk cId="1076448835" sldId="266"/>
            <ac:spMk id="12" creationId="{D1EA859B-E555-4109-94F3-6700E046E008}"/>
          </ac:spMkLst>
        </pc:spChg>
        <pc:spChg chg="add mod">
          <ac:chgData name="Bonnie Kravitz" userId="24291553-b77e-4909-b4e4-cf2980e8cb61" providerId="ADAL" clId="{2C6F0E54-A875-4459-983A-5235E36C0AA1}" dt="2026-02-26T19:11:41.119" v="17066" actId="1076"/>
          <ac:spMkLst>
            <pc:docMk/>
            <pc:sldMk cId="1076448835" sldId="266"/>
            <ac:spMk id="14" creationId="{08261178-694B-8011-1CF4-39A89107A171}"/>
          </ac:spMkLst>
        </pc:spChg>
        <pc:spChg chg="add mod">
          <ac:chgData name="Bonnie Kravitz" userId="24291553-b77e-4909-b4e4-cf2980e8cb61" providerId="ADAL" clId="{2C6F0E54-A875-4459-983A-5235E36C0AA1}" dt="2026-02-26T19:11:20.463" v="17061" actId="14100"/>
          <ac:spMkLst>
            <pc:docMk/>
            <pc:sldMk cId="1076448835" sldId="266"/>
            <ac:spMk id="15" creationId="{773BFB28-7667-8AF9-AB8F-30135CBFD70E}"/>
          </ac:spMkLst>
        </pc:spChg>
        <pc:spChg chg="add mod">
          <ac:chgData name="Bonnie Kravitz" userId="24291553-b77e-4909-b4e4-cf2980e8cb61" providerId="ADAL" clId="{2C6F0E54-A875-4459-983A-5235E36C0AA1}" dt="2026-02-26T19:11:36.060" v="17065" actId="1076"/>
          <ac:spMkLst>
            <pc:docMk/>
            <pc:sldMk cId="1076448835" sldId="266"/>
            <ac:spMk id="16" creationId="{019761D5-9A0C-A002-CE11-721878DB84E7}"/>
          </ac:spMkLst>
        </pc:spChg>
        <pc:spChg chg="add del mod">
          <ac:chgData name="Bonnie Kravitz" userId="24291553-b77e-4909-b4e4-cf2980e8cb61" providerId="ADAL" clId="{2C6F0E54-A875-4459-983A-5235E36C0AA1}" dt="2026-02-26T15:26:22.381" v="15137" actId="478"/>
          <ac:spMkLst>
            <pc:docMk/>
            <pc:sldMk cId="1076448835" sldId="266"/>
            <ac:spMk id="21" creationId="{CA5D4499-E23B-D75E-5D94-88B1B3FA49B5}"/>
          </ac:spMkLst>
        </pc:spChg>
        <pc:spChg chg="add del mod">
          <ac:chgData name="Bonnie Kravitz" userId="24291553-b77e-4909-b4e4-cf2980e8cb61" providerId="ADAL" clId="{2C6F0E54-A875-4459-983A-5235E36C0AA1}" dt="2026-02-26T15:26:23.434" v="15138" actId="478"/>
          <ac:spMkLst>
            <pc:docMk/>
            <pc:sldMk cId="1076448835" sldId="266"/>
            <ac:spMk id="23" creationId="{C615B7DF-50D3-7678-38F3-57E72D4DCD84}"/>
          </ac:spMkLst>
        </pc:spChg>
        <pc:grpChg chg="add">
          <ac:chgData name="Bonnie Kravitz" userId="24291553-b77e-4909-b4e4-cf2980e8cb61" providerId="ADAL" clId="{2C6F0E54-A875-4459-983A-5235E36C0AA1}" dt="2026-02-25T18:25:17.214" v="12324" actId="26606"/>
          <ac:grpSpMkLst>
            <pc:docMk/>
            <pc:sldMk cId="1076448835" sldId="266"/>
            <ac:grpSpMk id="17" creationId="{32CC9F2B-E219-AF55-BBE8-372B5AC60059}"/>
          </ac:grpSpMkLst>
        </pc:grpChg>
        <pc:picChg chg="add mod ord">
          <ac:chgData name="Bonnie Kravitz" userId="24291553-b77e-4909-b4e4-cf2980e8cb61" providerId="ADAL" clId="{2C6F0E54-A875-4459-983A-5235E36C0AA1}" dt="2026-02-26T15:26:37.069" v="15142" actId="1076"/>
          <ac:picMkLst>
            <pc:docMk/>
            <pc:sldMk cId="1076448835" sldId="266"/>
            <ac:picMk id="4" creationId="{70E42CAD-C157-C8AC-2DB4-D17ACA360269}"/>
          </ac:picMkLst>
        </pc:picChg>
        <pc:picChg chg="add del mod ord">
          <ac:chgData name="Bonnie Kravitz" userId="24291553-b77e-4909-b4e4-cf2980e8cb61" providerId="ADAL" clId="{2C6F0E54-A875-4459-983A-5235E36C0AA1}" dt="2026-02-26T15:26:15.590" v="15134" actId="478"/>
          <ac:picMkLst>
            <pc:docMk/>
            <pc:sldMk cId="1076448835" sldId="266"/>
            <ac:picMk id="5" creationId="{D9398DCA-4841-FE2D-BCDB-49565B88C9F3}"/>
          </ac:picMkLst>
        </pc:picChg>
        <pc:picChg chg="add del mod">
          <ac:chgData name="Bonnie Kravitz" userId="24291553-b77e-4909-b4e4-cf2980e8cb61" providerId="ADAL" clId="{2C6F0E54-A875-4459-983A-5235E36C0AA1}" dt="2026-02-25T18:24:40.657" v="12321" actId="478"/>
          <ac:picMkLst>
            <pc:docMk/>
            <pc:sldMk cId="1076448835" sldId="266"/>
            <ac:picMk id="6" creationId="{689BC064-729A-4A4F-B99C-FBFBD1F53E09}"/>
          </ac:picMkLst>
        </pc:picChg>
        <pc:picChg chg="add del mod ord">
          <ac:chgData name="Bonnie Kravitz" userId="24291553-b77e-4909-b4e4-cf2980e8cb61" providerId="ADAL" clId="{2C6F0E54-A875-4459-983A-5235E36C0AA1}" dt="2026-02-26T14:40:38.646" v="13799" actId="478"/>
          <ac:picMkLst>
            <pc:docMk/>
            <pc:sldMk cId="1076448835" sldId="266"/>
            <ac:picMk id="7" creationId="{08D5AC1B-65E1-C133-8884-A86627F8EC59}"/>
          </ac:picMkLst>
        </pc:picChg>
        <pc:picChg chg="add del mod">
          <ac:chgData name="Bonnie Kravitz" userId="24291553-b77e-4909-b4e4-cf2980e8cb61" providerId="ADAL" clId="{2C6F0E54-A875-4459-983A-5235E36C0AA1}" dt="2026-02-26T15:02:19.152" v="14167" actId="478"/>
          <ac:picMkLst>
            <pc:docMk/>
            <pc:sldMk cId="1076448835" sldId="266"/>
            <ac:picMk id="8" creationId="{F14714FD-72B0-55EE-6D1E-25C474B8FF18}"/>
          </ac:picMkLst>
        </pc:picChg>
        <pc:picChg chg="add mod">
          <ac:chgData name="Bonnie Kravitz" userId="24291553-b77e-4909-b4e4-cf2980e8cb61" providerId="ADAL" clId="{2C6F0E54-A875-4459-983A-5235E36C0AA1}" dt="2026-02-26T15:26:28.547" v="15139" actId="1076"/>
          <ac:picMkLst>
            <pc:docMk/>
            <pc:sldMk cId="1076448835" sldId="266"/>
            <ac:picMk id="13" creationId="{70CF4291-F6F0-FED2-7228-D025C1A3767E}"/>
          </ac:picMkLst>
        </pc:picChg>
      </pc:sldChg>
      <pc:sldChg chg="addSp delSp modSp del mod ord setBg">
        <pc:chgData name="Bonnie Kravitz" userId="24291553-b77e-4909-b4e4-cf2980e8cb61" providerId="ADAL" clId="{2C6F0E54-A875-4459-983A-5235E36C0AA1}" dt="2026-02-25T21:12:13.085" v="12815" actId="47"/>
        <pc:sldMkLst>
          <pc:docMk/>
          <pc:sldMk cId="1191423204" sldId="267"/>
        </pc:sldMkLst>
      </pc:sldChg>
      <pc:sldChg chg="addSp delSp modSp mod ord setBg modNotesTx">
        <pc:chgData name="Bonnie Kravitz" userId="24291553-b77e-4909-b4e4-cf2980e8cb61" providerId="ADAL" clId="{2C6F0E54-A875-4459-983A-5235E36C0AA1}" dt="2026-02-26T21:11:24.673" v="23594" actId="20577"/>
        <pc:sldMkLst>
          <pc:docMk/>
          <pc:sldMk cId="2979478691" sldId="268"/>
        </pc:sldMkLst>
        <pc:spChg chg="del mod">
          <ac:chgData name="Bonnie Kravitz" userId="24291553-b77e-4909-b4e4-cf2980e8cb61" providerId="ADAL" clId="{2C6F0E54-A875-4459-983A-5235E36C0AA1}" dt="2026-02-25T20:47:35.013" v="12442" actId="478"/>
          <ac:spMkLst>
            <pc:docMk/>
            <pc:sldMk cId="2979478691" sldId="268"/>
            <ac:spMk id="2" creationId="{65E24E4F-AEEF-70B4-2DC8-ACC98685D118}"/>
          </ac:spMkLst>
        </pc:spChg>
        <pc:spChg chg="mod">
          <ac:chgData name="Bonnie Kravitz" userId="24291553-b77e-4909-b4e4-cf2980e8cb61" providerId="ADAL" clId="{2C6F0E54-A875-4459-983A-5235E36C0AA1}" dt="2026-02-26T19:12:18.031" v="17069" actId="2711"/>
          <ac:spMkLst>
            <pc:docMk/>
            <pc:sldMk cId="2979478691" sldId="268"/>
            <ac:spMk id="3" creationId="{D64C5D03-A09F-2290-F45B-289031607A15}"/>
          </ac:spMkLst>
        </pc:spChg>
        <pc:spChg chg="add mod">
          <ac:chgData name="Bonnie Kravitz" userId="24291553-b77e-4909-b4e4-cf2980e8cb61" providerId="ADAL" clId="{2C6F0E54-A875-4459-983A-5235E36C0AA1}" dt="2026-02-26T19:12:25.545" v="17070" actId="2711"/>
          <ac:spMkLst>
            <pc:docMk/>
            <pc:sldMk cId="2979478691" sldId="268"/>
            <ac:spMk id="6" creationId="{BAA76524-466B-4ADF-AD09-A61277662362}"/>
          </ac:spMkLst>
        </pc:spChg>
        <pc:spChg chg="add del mod">
          <ac:chgData name="Bonnie Kravitz" userId="24291553-b77e-4909-b4e4-cf2980e8cb61" providerId="ADAL" clId="{2C6F0E54-A875-4459-983A-5235E36C0AA1}" dt="2026-02-25T20:47:36.702" v="12443" actId="478"/>
          <ac:spMkLst>
            <pc:docMk/>
            <pc:sldMk cId="2979478691" sldId="268"/>
            <ac:spMk id="8" creationId="{E8B8958E-CABB-E5F1-5F42-4CC437B37D7B}"/>
          </ac:spMkLst>
        </pc:spChg>
        <pc:spChg chg="add mod">
          <ac:chgData name="Bonnie Kravitz" userId="24291553-b77e-4909-b4e4-cf2980e8cb61" providerId="ADAL" clId="{2C6F0E54-A875-4459-983A-5235E36C0AA1}" dt="2026-02-26T19:12:04.805" v="17067" actId="403"/>
          <ac:spMkLst>
            <pc:docMk/>
            <pc:sldMk cId="2979478691" sldId="268"/>
            <ac:spMk id="9" creationId="{97055274-1D92-FFE9-8DDC-1556265ACE93}"/>
          </ac:spMkLst>
        </pc:spChg>
        <pc:spChg chg="add">
          <ac:chgData name="Bonnie Kravitz" userId="24291553-b77e-4909-b4e4-cf2980e8cb61" providerId="ADAL" clId="{2C6F0E54-A875-4459-983A-5235E36C0AA1}" dt="2026-02-09T15:06:29.564" v="357" actId="26606"/>
          <ac:spMkLst>
            <pc:docMk/>
            <pc:sldMk cId="2979478691" sldId="268"/>
            <ac:spMk id="10" creationId="{04812C46-200A-4DEB-A05E-3ED6C68C2387}"/>
          </ac:spMkLst>
        </pc:spChg>
        <pc:spChg chg="add mod">
          <ac:chgData name="Bonnie Kravitz" userId="24291553-b77e-4909-b4e4-cf2980e8cb61" providerId="ADAL" clId="{2C6F0E54-A875-4459-983A-5235E36C0AA1}" dt="2026-02-26T19:12:10.515" v="17068" actId="403"/>
          <ac:spMkLst>
            <pc:docMk/>
            <pc:sldMk cId="2979478691" sldId="268"/>
            <ac:spMk id="11" creationId="{3D1F9F21-FF6C-0160-CCDC-6C7C12F4CD87}"/>
          </ac:spMkLst>
        </pc:spChg>
        <pc:spChg chg="add">
          <ac:chgData name="Bonnie Kravitz" userId="24291553-b77e-4909-b4e4-cf2980e8cb61" providerId="ADAL" clId="{2C6F0E54-A875-4459-983A-5235E36C0AA1}" dt="2026-02-09T15:06:29.564" v="357" actId="26606"/>
          <ac:spMkLst>
            <pc:docMk/>
            <pc:sldMk cId="2979478691" sldId="268"/>
            <ac:spMk id="12" creationId="{D1EA859B-E555-4109-94F3-6700E046E008}"/>
          </ac:spMkLst>
        </pc:spChg>
        <pc:picChg chg="add mod">
          <ac:chgData name="Bonnie Kravitz" userId="24291553-b77e-4909-b4e4-cf2980e8cb61" providerId="ADAL" clId="{2C6F0E54-A875-4459-983A-5235E36C0AA1}" dt="2026-02-25T20:47:54.239" v="12447" actId="14100"/>
          <ac:picMkLst>
            <pc:docMk/>
            <pc:sldMk cId="2979478691" sldId="268"/>
            <ac:picMk id="4" creationId="{50A8B951-1677-01B4-2A6C-423BA1FA4CA4}"/>
          </ac:picMkLst>
        </pc:picChg>
        <pc:picChg chg="add mod ord">
          <ac:chgData name="Bonnie Kravitz" userId="24291553-b77e-4909-b4e4-cf2980e8cb61" providerId="ADAL" clId="{2C6F0E54-A875-4459-983A-5235E36C0AA1}" dt="2026-02-25T20:57:30.199" v="12454" actId="29295"/>
          <ac:picMkLst>
            <pc:docMk/>
            <pc:sldMk cId="2979478691" sldId="268"/>
            <ac:picMk id="5" creationId="{D56673DE-0F98-97BC-F001-49420352642C}"/>
          </ac:picMkLst>
        </pc:picChg>
      </pc:sldChg>
      <pc:sldChg chg="addSp modSp del mod ord setBg">
        <pc:chgData name="Bonnie Kravitz" userId="24291553-b77e-4909-b4e4-cf2980e8cb61" providerId="ADAL" clId="{2C6F0E54-A875-4459-983A-5235E36C0AA1}" dt="2026-02-25T20:57:47.162" v="12455" actId="47"/>
        <pc:sldMkLst>
          <pc:docMk/>
          <pc:sldMk cId="2614524975" sldId="269"/>
        </pc:sldMkLst>
      </pc:sldChg>
      <pc:sldChg chg="addSp modSp del mod ord setBg">
        <pc:chgData name="Bonnie Kravitz" userId="24291553-b77e-4909-b4e4-cf2980e8cb61" providerId="ADAL" clId="{2C6F0E54-A875-4459-983A-5235E36C0AA1}" dt="2026-02-25T21:12:14.540" v="12816" actId="47"/>
        <pc:sldMkLst>
          <pc:docMk/>
          <pc:sldMk cId="3646871010" sldId="270"/>
        </pc:sldMkLst>
      </pc:sldChg>
      <pc:sldChg chg="addSp modSp del mod setBg">
        <pc:chgData name="Bonnie Kravitz" userId="24291553-b77e-4909-b4e4-cf2980e8cb61" providerId="ADAL" clId="{2C6F0E54-A875-4459-983A-5235E36C0AA1}" dt="2026-02-25T21:12:11.031" v="12814" actId="47"/>
        <pc:sldMkLst>
          <pc:docMk/>
          <pc:sldMk cId="3896051719" sldId="271"/>
        </pc:sldMkLst>
        <pc:spChg chg="mod">
          <ac:chgData name="Bonnie Kravitz" userId="24291553-b77e-4909-b4e4-cf2980e8cb61" providerId="ADAL" clId="{2C6F0E54-A875-4459-983A-5235E36C0AA1}" dt="2026-02-25T20:44:43.355" v="12418" actId="6549"/>
          <ac:spMkLst>
            <pc:docMk/>
            <pc:sldMk cId="3896051719" sldId="271"/>
            <ac:spMk id="2" creationId="{1A97412C-6407-8546-B67C-A8CE27CF9658}"/>
          </ac:spMkLst>
        </pc:spChg>
      </pc:sldChg>
      <pc:sldChg chg="addSp modSp del mod ord setBg">
        <pc:chgData name="Bonnie Kravitz" userId="24291553-b77e-4909-b4e4-cf2980e8cb61" providerId="ADAL" clId="{2C6F0E54-A875-4459-983A-5235E36C0AA1}" dt="2026-02-25T20:46:17.525" v="12431" actId="47"/>
        <pc:sldMkLst>
          <pc:docMk/>
          <pc:sldMk cId="2188819058" sldId="272"/>
        </pc:sldMkLst>
      </pc:sldChg>
      <pc:sldChg chg="addSp modSp new mod ord setBg modAnim modNotesTx">
        <pc:chgData name="Bonnie Kravitz" userId="24291553-b77e-4909-b4e4-cf2980e8cb61" providerId="ADAL" clId="{2C6F0E54-A875-4459-983A-5235E36C0AA1}" dt="2026-02-26T19:34:46.634" v="17908" actId="20577"/>
        <pc:sldMkLst>
          <pc:docMk/>
          <pc:sldMk cId="732353441" sldId="274"/>
        </pc:sldMkLst>
        <pc:spChg chg="mod">
          <ac:chgData name="Bonnie Kravitz" userId="24291553-b77e-4909-b4e4-cf2980e8cb61" providerId="ADAL" clId="{2C6F0E54-A875-4459-983A-5235E36C0AA1}" dt="2026-02-26T19:03:02.388" v="17016" actId="2711"/>
          <ac:spMkLst>
            <pc:docMk/>
            <pc:sldMk cId="732353441" sldId="274"/>
            <ac:spMk id="2" creationId="{DC402121-B044-96F8-1988-8208201FF9D7}"/>
          </ac:spMkLst>
        </pc:spChg>
        <pc:spChg chg="mod">
          <ac:chgData name="Bonnie Kravitz" userId="24291553-b77e-4909-b4e4-cf2980e8cb61" providerId="ADAL" clId="{2C6F0E54-A875-4459-983A-5235E36C0AA1}" dt="2026-02-26T19:03:14.981" v="17018" actId="1076"/>
          <ac:spMkLst>
            <pc:docMk/>
            <pc:sldMk cId="732353441" sldId="274"/>
            <ac:spMk id="3" creationId="{160561EE-688A-E2B0-8D8B-91BEF7CF7D6A}"/>
          </ac:spMkLst>
        </pc:spChg>
        <pc:spChg chg="add">
          <ac:chgData name="Bonnie Kravitz" userId="24291553-b77e-4909-b4e4-cf2980e8cb61" providerId="ADAL" clId="{2C6F0E54-A875-4459-983A-5235E36C0AA1}" dt="2026-02-10T14:41:22.663" v="2070" actId="26606"/>
          <ac:spMkLst>
            <pc:docMk/>
            <pc:sldMk cId="732353441" sldId="274"/>
            <ac:spMk id="10" creationId="{04812C46-200A-4DEB-A05E-3ED6C68C2387}"/>
          </ac:spMkLst>
        </pc:spChg>
        <pc:spChg chg="add">
          <ac:chgData name="Bonnie Kravitz" userId="24291553-b77e-4909-b4e4-cf2980e8cb61" providerId="ADAL" clId="{2C6F0E54-A875-4459-983A-5235E36C0AA1}" dt="2026-02-10T14:41:22.663" v="2070" actId="26606"/>
          <ac:spMkLst>
            <pc:docMk/>
            <pc:sldMk cId="732353441" sldId="274"/>
            <ac:spMk id="12" creationId="{D1EA859B-E555-4109-94F3-6700E046E008}"/>
          </ac:spMkLst>
        </pc:spChg>
        <pc:picChg chg="add mod ord">
          <ac:chgData name="Bonnie Kravitz" userId="24291553-b77e-4909-b4e4-cf2980e8cb61" providerId="ADAL" clId="{2C6F0E54-A875-4459-983A-5235E36C0AA1}" dt="2026-02-10T14:41:22.663" v="2070" actId="26606"/>
          <ac:picMkLst>
            <pc:docMk/>
            <pc:sldMk cId="732353441" sldId="274"/>
            <ac:picMk id="5" creationId="{A6046D9E-8B5C-7E8B-74A0-DD29CD51F630}"/>
          </ac:picMkLst>
        </pc:picChg>
      </pc:sldChg>
      <pc:sldChg chg="addSp delSp modSp new add del mod modNotesTx">
        <pc:chgData name="Bonnie Kravitz" userId="24291553-b77e-4909-b4e4-cf2980e8cb61" providerId="ADAL" clId="{2C6F0E54-A875-4459-983A-5235E36C0AA1}" dt="2026-02-26T20:34:05.369" v="18873" actId="20577"/>
        <pc:sldMkLst>
          <pc:docMk/>
          <pc:sldMk cId="3790713810" sldId="275"/>
        </pc:sldMkLst>
        <pc:spChg chg="mod">
          <ac:chgData name="Bonnie Kravitz" userId="24291553-b77e-4909-b4e4-cf2980e8cb61" providerId="ADAL" clId="{2C6F0E54-A875-4459-983A-5235E36C0AA1}" dt="2026-02-26T19:09:39.072" v="17058" actId="14100"/>
          <ac:spMkLst>
            <pc:docMk/>
            <pc:sldMk cId="3790713810" sldId="275"/>
            <ac:spMk id="2" creationId="{8A57A8D4-1E1A-CE12-B8C6-D2B00909B395}"/>
          </ac:spMkLst>
        </pc:spChg>
        <pc:spChg chg="mod">
          <ac:chgData name="Bonnie Kravitz" userId="24291553-b77e-4909-b4e4-cf2980e8cb61" providerId="ADAL" clId="{2C6F0E54-A875-4459-983A-5235E36C0AA1}" dt="2026-02-26T19:02:17.437" v="17011" actId="2711"/>
          <ac:spMkLst>
            <pc:docMk/>
            <pc:sldMk cId="3790713810" sldId="275"/>
            <ac:spMk id="3" creationId="{2CD6DDFA-F504-F395-1D2F-FE9AA5953721}"/>
          </ac:spMkLst>
        </pc:spChg>
        <pc:spChg chg="add del">
          <ac:chgData name="Bonnie Kravitz" userId="24291553-b77e-4909-b4e4-cf2980e8cb61" providerId="ADAL" clId="{2C6F0E54-A875-4459-983A-5235E36C0AA1}" dt="2026-02-26T16:03:52.896" v="15911" actId="478"/>
          <ac:spMkLst>
            <pc:docMk/>
            <pc:sldMk cId="3790713810" sldId="275"/>
            <ac:spMk id="4" creationId="{81E533BD-4F1B-4DD3-1448-D08FD5F4E53F}"/>
          </ac:spMkLst>
        </pc:spChg>
        <pc:spChg chg="add del">
          <ac:chgData name="Bonnie Kravitz" userId="24291553-b77e-4909-b4e4-cf2980e8cb61" providerId="ADAL" clId="{2C6F0E54-A875-4459-983A-5235E36C0AA1}" dt="2026-02-26T16:03:55.024" v="15913" actId="478"/>
          <ac:spMkLst>
            <pc:docMk/>
            <pc:sldMk cId="3790713810" sldId="275"/>
            <ac:spMk id="5" creationId="{53D7AE64-017D-D577-0092-EDE78919FE13}"/>
          </ac:spMkLst>
        </pc:spChg>
        <pc:spChg chg="add del">
          <ac:chgData name="Bonnie Kravitz" userId="24291553-b77e-4909-b4e4-cf2980e8cb61" providerId="ADAL" clId="{2C6F0E54-A875-4459-983A-5235E36C0AA1}" dt="2026-02-26T16:05:10.468" v="15916" actId="478"/>
          <ac:spMkLst>
            <pc:docMk/>
            <pc:sldMk cId="3790713810" sldId="275"/>
            <ac:spMk id="6" creationId="{F6D5ACB5-C865-0883-C199-50445921DCD4}"/>
          </ac:spMkLst>
        </pc:spChg>
        <pc:spChg chg="add del">
          <ac:chgData name="Bonnie Kravitz" userId="24291553-b77e-4909-b4e4-cf2980e8cb61" providerId="ADAL" clId="{2C6F0E54-A875-4459-983A-5235E36C0AA1}" dt="2026-02-26T16:05:36.573" v="15920" actId="478"/>
          <ac:spMkLst>
            <pc:docMk/>
            <pc:sldMk cId="3790713810" sldId="275"/>
            <ac:spMk id="7" creationId="{C44725D6-0A13-694D-C9DD-D083507AAE93}"/>
          </ac:spMkLst>
        </pc:spChg>
        <pc:spChg chg="add mod">
          <ac:chgData name="Bonnie Kravitz" userId="24291553-b77e-4909-b4e4-cf2980e8cb61" providerId="ADAL" clId="{2C6F0E54-A875-4459-983A-5235E36C0AA1}" dt="2026-02-26T16:07:55.864" v="15971" actId="207"/>
          <ac:spMkLst>
            <pc:docMk/>
            <pc:sldMk cId="3790713810" sldId="275"/>
            <ac:spMk id="8" creationId="{FF583D75-AD59-7263-769B-2A81BD999FCC}"/>
          </ac:spMkLst>
        </pc:spChg>
        <pc:spChg chg="add del mod">
          <ac:chgData name="Bonnie Kravitz" userId="24291553-b77e-4909-b4e4-cf2980e8cb61" providerId="ADAL" clId="{2C6F0E54-A875-4459-983A-5235E36C0AA1}" dt="2026-02-26T16:06:25.730" v="15930" actId="478"/>
          <ac:spMkLst>
            <pc:docMk/>
            <pc:sldMk cId="3790713810" sldId="275"/>
            <ac:spMk id="9" creationId="{B4B98F15-920D-B9A3-5078-67EC634859E9}"/>
          </ac:spMkLst>
        </pc:spChg>
        <pc:spChg chg="add mod">
          <ac:chgData name="Bonnie Kravitz" userId="24291553-b77e-4909-b4e4-cf2980e8cb61" providerId="ADAL" clId="{2C6F0E54-A875-4459-983A-5235E36C0AA1}" dt="2026-02-26T16:07:58.416" v="15972" actId="207"/>
          <ac:spMkLst>
            <pc:docMk/>
            <pc:sldMk cId="3790713810" sldId="275"/>
            <ac:spMk id="10" creationId="{528A7495-2444-3741-4F31-69B10DCC2CDC}"/>
          </ac:spMkLst>
        </pc:spChg>
        <pc:spChg chg="add del mod ord">
          <ac:chgData name="Bonnie Kravitz" userId="24291553-b77e-4909-b4e4-cf2980e8cb61" providerId="ADAL" clId="{2C6F0E54-A875-4459-983A-5235E36C0AA1}" dt="2026-02-26T16:06:26.929" v="15931" actId="478"/>
          <ac:spMkLst>
            <pc:docMk/>
            <pc:sldMk cId="3790713810" sldId="275"/>
            <ac:spMk id="11" creationId="{B63DA9B3-A857-05E0-47D2-49D18FD5E6D9}"/>
          </ac:spMkLst>
        </pc:spChg>
        <pc:spChg chg="add del mod">
          <ac:chgData name="Bonnie Kravitz" userId="24291553-b77e-4909-b4e4-cf2980e8cb61" providerId="ADAL" clId="{2C6F0E54-A875-4459-983A-5235E36C0AA1}" dt="2026-02-26T16:06:39.580" v="15948" actId="478"/>
          <ac:spMkLst>
            <pc:docMk/>
            <pc:sldMk cId="3790713810" sldId="275"/>
            <ac:spMk id="17" creationId="{B6D821BC-B4D2-CE7D-91E0-5633D70FAC30}"/>
          </ac:spMkLst>
        </pc:spChg>
        <pc:spChg chg="add del mod ord">
          <ac:chgData name="Bonnie Kravitz" userId="24291553-b77e-4909-b4e4-cf2980e8cb61" providerId="ADAL" clId="{2C6F0E54-A875-4459-983A-5235E36C0AA1}" dt="2026-02-26T16:06:41.847" v="15949" actId="478"/>
          <ac:spMkLst>
            <pc:docMk/>
            <pc:sldMk cId="3790713810" sldId="275"/>
            <ac:spMk id="18" creationId="{EF92B32B-F06F-FA69-0302-E771BBDA83EE}"/>
          </ac:spMkLst>
        </pc:spChg>
        <pc:spChg chg="add mod">
          <ac:chgData name="Bonnie Kravitz" userId="24291553-b77e-4909-b4e4-cf2980e8cb61" providerId="ADAL" clId="{2C6F0E54-A875-4459-983A-5235E36C0AA1}" dt="2026-02-26T16:08:18.242" v="15974" actId="14100"/>
          <ac:spMkLst>
            <pc:docMk/>
            <pc:sldMk cId="3790713810" sldId="275"/>
            <ac:spMk id="22" creationId="{24364D9D-7268-4FE0-1042-668BF493B4D7}"/>
          </ac:spMkLst>
        </pc:spChg>
        <pc:spChg chg="add del mod ord">
          <ac:chgData name="Bonnie Kravitz" userId="24291553-b77e-4909-b4e4-cf2980e8cb61" providerId="ADAL" clId="{2C6F0E54-A875-4459-983A-5235E36C0AA1}" dt="2026-02-26T16:06:05.189" v="15923" actId="478"/>
          <ac:spMkLst>
            <pc:docMk/>
            <pc:sldMk cId="3790713810" sldId="275"/>
            <ac:spMk id="23" creationId="{34FF7129-545F-D2DF-8A4E-AF5842692D75}"/>
          </ac:spMkLst>
        </pc:spChg>
        <pc:picChg chg="add del mod ord">
          <ac:chgData name="Bonnie Kravitz" userId="24291553-b77e-4909-b4e4-cf2980e8cb61" providerId="ADAL" clId="{2C6F0E54-A875-4459-983A-5235E36C0AA1}" dt="2026-02-26T16:05:13.712" v="15918" actId="478"/>
          <ac:picMkLst>
            <pc:docMk/>
            <pc:sldMk cId="3790713810" sldId="275"/>
            <ac:picMk id="16" creationId="{17588C02-7D1F-91CB-65C2-CC8ADE2CADA6}"/>
          </ac:picMkLst>
        </pc:picChg>
        <pc:cxnChg chg="add mod">
          <ac:chgData name="Bonnie Kravitz" userId="24291553-b77e-4909-b4e4-cf2980e8cb61" providerId="ADAL" clId="{2C6F0E54-A875-4459-983A-5235E36C0AA1}" dt="2026-02-10T14:56:14.278" v="2119" actId="13822"/>
          <ac:cxnSpMkLst>
            <pc:docMk/>
            <pc:sldMk cId="3790713810" sldId="275"/>
            <ac:cxnSpMk id="13" creationId="{0CE8C699-51DD-5F5D-0246-1217A6927DE4}"/>
          </ac:cxnSpMkLst>
        </pc:cxnChg>
        <pc:cxnChg chg="add mod">
          <ac:chgData name="Bonnie Kravitz" userId="24291553-b77e-4909-b4e4-cf2980e8cb61" providerId="ADAL" clId="{2C6F0E54-A875-4459-983A-5235E36C0AA1}" dt="2026-02-10T14:59:04.331" v="2145" actId="14100"/>
          <ac:cxnSpMkLst>
            <pc:docMk/>
            <pc:sldMk cId="3790713810" sldId="275"/>
            <ac:cxnSpMk id="20" creationId="{FBA900AD-E4CF-4912-BD4B-56C680ED60A9}"/>
          </ac:cxnSpMkLst>
        </pc:cxnChg>
        <pc:cxnChg chg="add mod">
          <ac:chgData name="Bonnie Kravitz" userId="24291553-b77e-4909-b4e4-cf2980e8cb61" providerId="ADAL" clId="{2C6F0E54-A875-4459-983A-5235E36C0AA1}" dt="2026-02-10T15:00:16.200" v="2170" actId="13822"/>
          <ac:cxnSpMkLst>
            <pc:docMk/>
            <pc:sldMk cId="3790713810" sldId="275"/>
            <ac:cxnSpMk id="25" creationId="{C9093E83-E640-3191-F3E6-D4BF3CD18317}"/>
          </ac:cxnSpMkLst>
        </pc:cxnChg>
      </pc:sldChg>
      <pc:sldChg chg="addSp delSp modSp new mod ord setBg modAnim modNotesTx">
        <pc:chgData name="Bonnie Kravitz" userId="24291553-b77e-4909-b4e4-cf2980e8cb61" providerId="ADAL" clId="{2C6F0E54-A875-4459-983A-5235E36C0AA1}" dt="2026-02-26T19:35:03.181" v="17926" actId="20577"/>
        <pc:sldMkLst>
          <pc:docMk/>
          <pc:sldMk cId="2108802047" sldId="276"/>
        </pc:sldMkLst>
        <pc:spChg chg="mod">
          <ac:chgData name="Bonnie Kravitz" userId="24291553-b77e-4909-b4e4-cf2980e8cb61" providerId="ADAL" clId="{2C6F0E54-A875-4459-983A-5235E36C0AA1}" dt="2026-02-26T19:02:45.631" v="17014" actId="1076"/>
          <ac:spMkLst>
            <pc:docMk/>
            <pc:sldMk cId="2108802047" sldId="276"/>
            <ac:spMk id="2" creationId="{8F21FB86-AE18-A4CD-B2C2-76607A3E04F4}"/>
          </ac:spMkLst>
        </pc:spChg>
        <pc:spChg chg="mod ord">
          <ac:chgData name="Bonnie Kravitz" userId="24291553-b77e-4909-b4e4-cf2980e8cb61" providerId="ADAL" clId="{2C6F0E54-A875-4459-983A-5235E36C0AA1}" dt="2026-02-26T19:02:48.824" v="17015" actId="1076"/>
          <ac:spMkLst>
            <pc:docMk/>
            <pc:sldMk cId="2108802047" sldId="276"/>
            <ac:spMk id="3" creationId="{F31D23DC-A51D-7947-8A4E-39E7A9738A1C}"/>
          </ac:spMkLst>
        </pc:spChg>
        <pc:spChg chg="add">
          <ac:chgData name="Bonnie Kravitz" userId="24291553-b77e-4909-b4e4-cf2980e8cb61" providerId="ADAL" clId="{2C6F0E54-A875-4459-983A-5235E36C0AA1}" dt="2026-02-10T14:45:26.782" v="2081" actId="26606"/>
          <ac:spMkLst>
            <pc:docMk/>
            <pc:sldMk cId="2108802047" sldId="276"/>
            <ac:spMk id="23" creationId="{D1D34770-47A8-402C-AF23-2B653F2D88C1}"/>
          </ac:spMkLst>
        </pc:spChg>
        <pc:picChg chg="add mod">
          <ac:chgData name="Bonnie Kravitz" userId="24291553-b77e-4909-b4e4-cf2980e8cb61" providerId="ADAL" clId="{2C6F0E54-A875-4459-983A-5235E36C0AA1}" dt="2026-02-10T14:45:26.782" v="2081" actId="26606"/>
          <ac:picMkLst>
            <pc:docMk/>
            <pc:sldMk cId="2108802047" sldId="276"/>
            <ac:picMk id="7" creationId="{BAF7DF08-86AD-9579-F103-D184345D3A50}"/>
          </ac:picMkLst>
        </pc:picChg>
      </pc:sldChg>
      <pc:sldChg chg="addSp delSp modSp new mod modAnim modNotesTx">
        <pc:chgData name="Bonnie Kravitz" userId="24291553-b77e-4909-b4e4-cf2980e8cb61" providerId="ADAL" clId="{2C6F0E54-A875-4459-983A-5235E36C0AA1}" dt="2026-02-26T20:45:16.784" v="19792" actId="20577"/>
        <pc:sldMkLst>
          <pc:docMk/>
          <pc:sldMk cId="711638489" sldId="277"/>
        </pc:sldMkLst>
        <pc:spChg chg="mod">
          <ac:chgData name="Bonnie Kravitz" userId="24291553-b77e-4909-b4e4-cf2980e8cb61" providerId="ADAL" clId="{2C6F0E54-A875-4459-983A-5235E36C0AA1}" dt="2026-02-26T19:09:34.887" v="17057" actId="14100"/>
          <ac:spMkLst>
            <pc:docMk/>
            <pc:sldMk cId="711638489" sldId="277"/>
            <ac:spMk id="2" creationId="{F8366831-ADF7-D2F1-262C-975162B817F0}"/>
          </ac:spMkLst>
        </pc:spChg>
        <pc:graphicFrameChg chg="add mod">
          <ac:chgData name="Bonnie Kravitz" userId="24291553-b77e-4909-b4e4-cf2980e8cb61" providerId="ADAL" clId="{2C6F0E54-A875-4459-983A-5235E36C0AA1}" dt="2026-02-10T15:08:09.452" v="2354" actId="478"/>
          <ac:graphicFrameMkLst>
            <pc:docMk/>
            <pc:sldMk cId="711638489" sldId="277"/>
            <ac:graphicFrameMk id="5" creationId="{93F375BC-86BE-43CF-76C7-134945A2C1E3}"/>
          </ac:graphicFrameMkLst>
        </pc:graphicFrameChg>
        <pc:graphicFrameChg chg="add mod modGraphic">
          <ac:chgData name="Bonnie Kravitz" userId="24291553-b77e-4909-b4e4-cf2980e8cb61" providerId="ADAL" clId="{2C6F0E54-A875-4459-983A-5235E36C0AA1}" dt="2026-02-26T19:39:17.369" v="18530"/>
          <ac:graphicFrameMkLst>
            <pc:docMk/>
            <pc:sldMk cId="711638489" sldId="277"/>
            <ac:graphicFrameMk id="6" creationId="{AD400426-60C1-05A5-AA4E-4DDD48E7D120}"/>
          </ac:graphicFrameMkLst>
        </pc:graphicFrameChg>
      </pc:sldChg>
      <pc:sldChg chg="addSp delSp modSp new mod modAnim modNotesTx">
        <pc:chgData name="Bonnie Kravitz" userId="24291553-b77e-4909-b4e4-cf2980e8cb61" providerId="ADAL" clId="{2C6F0E54-A875-4459-983A-5235E36C0AA1}" dt="2026-02-26T21:24:25.194" v="24681" actId="20577"/>
        <pc:sldMkLst>
          <pc:docMk/>
          <pc:sldMk cId="2945468479" sldId="278"/>
        </pc:sldMkLst>
        <pc:spChg chg="mod">
          <ac:chgData name="Bonnie Kravitz" userId="24291553-b77e-4909-b4e4-cf2980e8cb61" providerId="ADAL" clId="{2C6F0E54-A875-4459-983A-5235E36C0AA1}" dt="2026-02-26T21:24:25.194" v="24681" actId="20577"/>
          <ac:spMkLst>
            <pc:docMk/>
            <pc:sldMk cId="2945468479" sldId="278"/>
            <ac:spMk id="2" creationId="{734F307A-260A-8A93-0417-E2925DABBEEB}"/>
          </ac:spMkLst>
        </pc:spChg>
        <pc:graphicFrameChg chg="add mod modGraphic">
          <ac:chgData name="Bonnie Kravitz" userId="24291553-b77e-4909-b4e4-cf2980e8cb61" providerId="ADAL" clId="{2C6F0E54-A875-4459-983A-5235E36C0AA1}" dt="2026-02-26T19:42:52.232" v="18559"/>
          <ac:graphicFrameMkLst>
            <pc:docMk/>
            <pc:sldMk cId="2945468479" sldId="278"/>
            <ac:graphicFrameMk id="5" creationId="{F8E53571-0070-B3C6-FCAC-28D2EC2C06B1}"/>
          </ac:graphicFrameMkLst>
        </pc:graphicFrameChg>
      </pc:sldChg>
      <pc:sldChg chg="addSp delSp modSp new mod">
        <pc:chgData name="Bonnie Kravitz" userId="24291553-b77e-4909-b4e4-cf2980e8cb61" providerId="ADAL" clId="{2C6F0E54-A875-4459-983A-5235E36C0AA1}" dt="2026-02-23T20:46:03.719" v="10877" actId="1076"/>
        <pc:sldMkLst>
          <pc:docMk/>
          <pc:sldMk cId="3706500555" sldId="279"/>
        </pc:sldMkLst>
        <pc:spChg chg="mod">
          <ac:chgData name="Bonnie Kravitz" userId="24291553-b77e-4909-b4e4-cf2980e8cb61" providerId="ADAL" clId="{2C6F0E54-A875-4459-983A-5235E36C0AA1}" dt="2026-02-19T20:05:27.758" v="4864" actId="20577"/>
          <ac:spMkLst>
            <pc:docMk/>
            <pc:sldMk cId="3706500555" sldId="279"/>
            <ac:spMk id="2" creationId="{9F5B3D4C-82F3-9BA5-F3C6-B30524D450B2}"/>
          </ac:spMkLst>
        </pc:spChg>
        <pc:spChg chg="add mod">
          <ac:chgData name="Bonnie Kravitz" userId="24291553-b77e-4909-b4e4-cf2980e8cb61" providerId="ADAL" clId="{2C6F0E54-A875-4459-983A-5235E36C0AA1}" dt="2026-02-23T20:46:03.719" v="10877" actId="1076"/>
          <ac:spMkLst>
            <pc:docMk/>
            <pc:sldMk cId="3706500555" sldId="279"/>
            <ac:spMk id="6" creationId="{73F1698A-ADE7-E0A1-280F-AB0ECBF005B5}"/>
          </ac:spMkLst>
        </pc:spChg>
        <pc:spChg chg="add mod">
          <ac:chgData name="Bonnie Kravitz" userId="24291553-b77e-4909-b4e4-cf2980e8cb61" providerId="ADAL" clId="{2C6F0E54-A875-4459-983A-5235E36C0AA1}" dt="2026-02-19T20:16:04.749" v="5171" actId="6549"/>
          <ac:spMkLst>
            <pc:docMk/>
            <pc:sldMk cId="3706500555" sldId="279"/>
            <ac:spMk id="10" creationId="{1B06B6CA-E0E1-7E1F-08CD-E9ADC9CA1ED7}"/>
          </ac:spMkLst>
        </pc:spChg>
        <pc:picChg chg="add mod ord modCrop">
          <ac:chgData name="Bonnie Kravitz" userId="24291553-b77e-4909-b4e4-cf2980e8cb61" providerId="ADAL" clId="{2C6F0E54-A875-4459-983A-5235E36C0AA1}" dt="2026-02-19T21:53:47.229" v="6198" actId="14861"/>
          <ac:picMkLst>
            <pc:docMk/>
            <pc:sldMk cId="3706500555" sldId="279"/>
            <ac:picMk id="11" creationId="{599DC940-BA4D-1F29-3221-CA15C5CFDE01}"/>
          </ac:picMkLst>
        </pc:picChg>
      </pc:sldChg>
      <pc:sldChg chg="addSp delSp modSp new mod">
        <pc:chgData name="Bonnie Kravitz" userId="24291553-b77e-4909-b4e4-cf2980e8cb61" providerId="ADAL" clId="{2C6F0E54-A875-4459-983A-5235E36C0AA1}" dt="2026-02-19T21:54:58.496" v="6203" actId="167"/>
        <pc:sldMkLst>
          <pc:docMk/>
          <pc:sldMk cId="2556404594" sldId="280"/>
        </pc:sldMkLst>
        <pc:spChg chg="mod">
          <ac:chgData name="Bonnie Kravitz" userId="24291553-b77e-4909-b4e4-cf2980e8cb61" providerId="ADAL" clId="{2C6F0E54-A875-4459-983A-5235E36C0AA1}" dt="2026-02-19T20:15:04.517" v="5146" actId="20577"/>
          <ac:spMkLst>
            <pc:docMk/>
            <pc:sldMk cId="2556404594" sldId="280"/>
            <ac:spMk id="2" creationId="{B7638B65-DD8A-BC8C-C8EC-BC3AC54160B1}"/>
          </ac:spMkLst>
        </pc:spChg>
        <pc:spChg chg="add mod">
          <ac:chgData name="Bonnie Kravitz" userId="24291553-b77e-4909-b4e4-cf2980e8cb61" providerId="ADAL" clId="{2C6F0E54-A875-4459-983A-5235E36C0AA1}" dt="2026-02-19T21:14:34.371" v="5173" actId="1076"/>
          <ac:spMkLst>
            <pc:docMk/>
            <pc:sldMk cId="2556404594" sldId="280"/>
            <ac:spMk id="7" creationId="{D18FDDDD-3487-1B3A-D592-009359C733F1}"/>
          </ac:spMkLst>
        </pc:spChg>
        <pc:spChg chg="add mod">
          <ac:chgData name="Bonnie Kravitz" userId="24291553-b77e-4909-b4e4-cf2980e8cb61" providerId="ADAL" clId="{2C6F0E54-A875-4459-983A-5235E36C0AA1}" dt="2026-02-19T21:14:29.866" v="5172" actId="1076"/>
          <ac:spMkLst>
            <pc:docMk/>
            <pc:sldMk cId="2556404594" sldId="280"/>
            <ac:spMk id="9" creationId="{D4264B90-3CBF-A6A7-FAC7-AFBB39AB3FAC}"/>
          </ac:spMkLst>
        </pc:spChg>
        <pc:picChg chg="add mod ord">
          <ac:chgData name="Bonnie Kravitz" userId="24291553-b77e-4909-b4e4-cf2980e8cb61" providerId="ADAL" clId="{2C6F0E54-A875-4459-983A-5235E36C0AA1}" dt="2026-02-19T21:54:58.496" v="6203" actId="167"/>
          <ac:picMkLst>
            <pc:docMk/>
            <pc:sldMk cId="2556404594" sldId="280"/>
            <ac:picMk id="10" creationId="{B8392AC6-CEA5-2F95-B24E-31D8583A79DB}"/>
          </ac:picMkLst>
        </pc:picChg>
      </pc:sldChg>
      <pc:sldChg chg="addSp delSp modSp new mod ord">
        <pc:chgData name="Bonnie Kravitz" userId="24291553-b77e-4909-b4e4-cf2980e8cb61" providerId="ADAL" clId="{2C6F0E54-A875-4459-983A-5235E36C0AA1}" dt="2026-02-26T14:50:39.330" v="14012" actId="1076"/>
        <pc:sldMkLst>
          <pc:docMk/>
          <pc:sldMk cId="797403984" sldId="281"/>
        </pc:sldMkLst>
        <pc:spChg chg="mod">
          <ac:chgData name="Bonnie Kravitz" userId="24291553-b77e-4909-b4e4-cf2980e8cb61" providerId="ADAL" clId="{2C6F0E54-A875-4459-983A-5235E36C0AA1}" dt="2026-02-19T21:27:16.028" v="5195" actId="20577"/>
          <ac:spMkLst>
            <pc:docMk/>
            <pc:sldMk cId="797403984" sldId="281"/>
            <ac:spMk id="2" creationId="{126D3977-F88A-B106-B02E-F0C39F7F6F8D}"/>
          </ac:spMkLst>
        </pc:spChg>
        <pc:spChg chg="add mod ord">
          <ac:chgData name="Bonnie Kravitz" userId="24291553-b77e-4909-b4e4-cf2980e8cb61" providerId="ADAL" clId="{2C6F0E54-A875-4459-983A-5235E36C0AA1}" dt="2026-02-26T14:50:39.330" v="14012" actId="1076"/>
          <ac:spMkLst>
            <pc:docMk/>
            <pc:sldMk cId="797403984" sldId="281"/>
            <ac:spMk id="5" creationId="{B0D23449-7CD5-8DAE-DC84-966A4DE1FD7A}"/>
          </ac:spMkLst>
        </pc:spChg>
        <pc:spChg chg="add mod">
          <ac:chgData name="Bonnie Kravitz" userId="24291553-b77e-4909-b4e4-cf2980e8cb61" providerId="ADAL" clId="{2C6F0E54-A875-4459-983A-5235E36C0AA1}" dt="2026-02-19T21:47:48.368" v="6186" actId="20577"/>
          <ac:spMkLst>
            <pc:docMk/>
            <pc:sldMk cId="797403984" sldId="281"/>
            <ac:spMk id="7" creationId="{3FED1AC8-5761-D3B1-3A93-8DA6858D9506}"/>
          </ac:spMkLst>
        </pc:spChg>
        <pc:picChg chg="add mod ord">
          <ac:chgData name="Bonnie Kravitz" userId="24291553-b77e-4909-b4e4-cf2980e8cb61" providerId="ADAL" clId="{2C6F0E54-A875-4459-983A-5235E36C0AA1}" dt="2026-02-19T21:48:28.211" v="6188" actId="14861"/>
          <ac:picMkLst>
            <pc:docMk/>
            <pc:sldMk cId="797403984" sldId="281"/>
            <ac:picMk id="8" creationId="{E4E3752E-7FB1-27EB-507C-14F43CD11A1B}"/>
          </ac:picMkLst>
        </pc:picChg>
      </pc:sldChg>
      <pc:sldChg chg="addSp delSp modSp new mod ord">
        <pc:chgData name="Bonnie Kravitz" userId="24291553-b77e-4909-b4e4-cf2980e8cb61" providerId="ADAL" clId="{2C6F0E54-A875-4459-983A-5235E36C0AA1}" dt="2026-02-26T14:50:33.834" v="14011" actId="1076"/>
        <pc:sldMkLst>
          <pc:docMk/>
          <pc:sldMk cId="947005414" sldId="282"/>
        </pc:sldMkLst>
        <pc:spChg chg="mod">
          <ac:chgData name="Bonnie Kravitz" userId="24291553-b77e-4909-b4e4-cf2980e8cb61" providerId="ADAL" clId="{2C6F0E54-A875-4459-983A-5235E36C0AA1}" dt="2026-02-19T21:45:56.625" v="6178" actId="20577"/>
          <ac:spMkLst>
            <pc:docMk/>
            <pc:sldMk cId="947005414" sldId="282"/>
            <ac:spMk id="2" creationId="{38A41C90-6A22-6346-669C-97343A5D22AE}"/>
          </ac:spMkLst>
        </pc:spChg>
        <pc:spChg chg="add mod">
          <ac:chgData name="Bonnie Kravitz" userId="24291553-b77e-4909-b4e4-cf2980e8cb61" providerId="ADAL" clId="{2C6F0E54-A875-4459-983A-5235E36C0AA1}" dt="2026-02-26T14:50:11.369" v="14010" actId="20577"/>
          <ac:spMkLst>
            <pc:docMk/>
            <pc:sldMk cId="947005414" sldId="282"/>
            <ac:spMk id="7" creationId="{686B70C5-E341-9B39-F439-79D5C43DAFA7}"/>
          </ac:spMkLst>
        </pc:spChg>
        <pc:spChg chg="add mod">
          <ac:chgData name="Bonnie Kravitz" userId="24291553-b77e-4909-b4e4-cf2980e8cb61" providerId="ADAL" clId="{2C6F0E54-A875-4459-983A-5235E36C0AA1}" dt="2026-02-26T14:50:33.834" v="14011" actId="1076"/>
          <ac:spMkLst>
            <pc:docMk/>
            <pc:sldMk cId="947005414" sldId="282"/>
            <ac:spMk id="9" creationId="{E4B9C138-095A-090E-96D8-2221621E05C8}"/>
          </ac:spMkLst>
        </pc:spChg>
        <pc:picChg chg="add ord">
          <ac:chgData name="Bonnie Kravitz" userId="24291553-b77e-4909-b4e4-cf2980e8cb61" providerId="ADAL" clId="{2C6F0E54-A875-4459-983A-5235E36C0AA1}" dt="2026-02-19T21:48:47.064" v="6190" actId="167"/>
          <ac:picMkLst>
            <pc:docMk/>
            <pc:sldMk cId="947005414" sldId="282"/>
            <ac:picMk id="10" creationId="{71833CBC-2DA6-DF21-80C4-CFB9F6BD9EF7}"/>
          </ac:picMkLst>
        </pc:picChg>
      </pc:sldChg>
      <pc:sldChg chg="addSp delSp modSp new mod">
        <pc:chgData name="Bonnie Kravitz" userId="24291553-b77e-4909-b4e4-cf2980e8cb61" providerId="ADAL" clId="{2C6F0E54-A875-4459-983A-5235E36C0AA1}" dt="2026-02-19T22:02:34.220" v="6391" actId="167"/>
        <pc:sldMkLst>
          <pc:docMk/>
          <pc:sldMk cId="601333512" sldId="283"/>
        </pc:sldMkLst>
        <pc:spChg chg="mod">
          <ac:chgData name="Bonnie Kravitz" userId="24291553-b77e-4909-b4e4-cf2980e8cb61" providerId="ADAL" clId="{2C6F0E54-A875-4459-983A-5235E36C0AA1}" dt="2026-02-19T21:57:18.878" v="6219" actId="20577"/>
          <ac:spMkLst>
            <pc:docMk/>
            <pc:sldMk cId="601333512" sldId="283"/>
            <ac:spMk id="2" creationId="{E9E99669-FD31-B566-ED58-F6CD26FAD0BD}"/>
          </ac:spMkLst>
        </pc:spChg>
        <pc:spChg chg="add mod">
          <ac:chgData name="Bonnie Kravitz" userId="24291553-b77e-4909-b4e4-cf2980e8cb61" providerId="ADAL" clId="{2C6F0E54-A875-4459-983A-5235E36C0AA1}" dt="2026-02-19T22:00:13.472" v="6296" actId="113"/>
          <ac:spMkLst>
            <pc:docMk/>
            <pc:sldMk cId="601333512" sldId="283"/>
            <ac:spMk id="5" creationId="{8DB2D4B0-FB39-CC2C-8855-8CA4E8C47DD9}"/>
          </ac:spMkLst>
        </pc:spChg>
        <pc:spChg chg="add mod">
          <ac:chgData name="Bonnie Kravitz" userId="24291553-b77e-4909-b4e4-cf2980e8cb61" providerId="ADAL" clId="{2C6F0E54-A875-4459-983A-5235E36C0AA1}" dt="2026-02-19T22:01:30.793" v="6384" actId="113"/>
          <ac:spMkLst>
            <pc:docMk/>
            <pc:sldMk cId="601333512" sldId="283"/>
            <ac:spMk id="7" creationId="{1A8AA8E1-BB4C-A9FF-8486-D0F61F2EE7DB}"/>
          </ac:spMkLst>
        </pc:spChg>
        <pc:picChg chg="add mod ord">
          <ac:chgData name="Bonnie Kravitz" userId="24291553-b77e-4909-b4e4-cf2980e8cb61" providerId="ADAL" clId="{2C6F0E54-A875-4459-983A-5235E36C0AA1}" dt="2026-02-19T22:02:34.220" v="6391" actId="167"/>
          <ac:picMkLst>
            <pc:docMk/>
            <pc:sldMk cId="601333512" sldId="283"/>
            <ac:picMk id="8" creationId="{737DB840-FD27-93B1-C6F3-678417B6A411}"/>
          </ac:picMkLst>
        </pc:picChg>
      </pc:sldChg>
      <pc:sldChg chg="addSp delSp modSp new mod ord">
        <pc:chgData name="Bonnie Kravitz" userId="24291553-b77e-4909-b4e4-cf2980e8cb61" providerId="ADAL" clId="{2C6F0E54-A875-4459-983A-5235E36C0AA1}" dt="2026-02-26T15:37:08.750" v="15909" actId="1076"/>
        <pc:sldMkLst>
          <pc:docMk/>
          <pc:sldMk cId="4206110576" sldId="284"/>
        </pc:sldMkLst>
        <pc:spChg chg="mod">
          <ac:chgData name="Bonnie Kravitz" userId="24291553-b77e-4909-b4e4-cf2980e8cb61" providerId="ADAL" clId="{2C6F0E54-A875-4459-983A-5235E36C0AA1}" dt="2026-02-26T15:29:58.862" v="15282" actId="20577"/>
          <ac:spMkLst>
            <pc:docMk/>
            <pc:sldMk cId="4206110576" sldId="284"/>
            <ac:spMk id="2" creationId="{17855B07-2018-AFEF-E315-4801DD47E2EF}"/>
          </ac:spMkLst>
        </pc:spChg>
        <pc:spChg chg="add mod">
          <ac:chgData name="Bonnie Kravitz" userId="24291553-b77e-4909-b4e4-cf2980e8cb61" providerId="ADAL" clId="{2C6F0E54-A875-4459-983A-5235E36C0AA1}" dt="2026-02-26T15:37:03.057" v="15908" actId="404"/>
          <ac:spMkLst>
            <pc:docMk/>
            <pc:sldMk cId="4206110576" sldId="284"/>
            <ac:spMk id="4" creationId="{A01CA7F5-EE90-55C5-231F-DA234E9CAF45}"/>
          </ac:spMkLst>
        </pc:spChg>
        <pc:spChg chg="add mod">
          <ac:chgData name="Bonnie Kravitz" userId="24291553-b77e-4909-b4e4-cf2980e8cb61" providerId="ADAL" clId="{2C6F0E54-A875-4459-983A-5235E36C0AA1}" dt="2026-02-26T15:36:54.276" v="15906" actId="404"/>
          <ac:spMkLst>
            <pc:docMk/>
            <pc:sldMk cId="4206110576" sldId="284"/>
            <ac:spMk id="6" creationId="{7C5A677B-FD24-FDF3-20F1-652B8F65DD0D}"/>
          </ac:spMkLst>
        </pc:spChg>
        <pc:spChg chg="add del mod">
          <ac:chgData name="Bonnie Kravitz" userId="24291553-b77e-4909-b4e4-cf2980e8cb61" providerId="ADAL" clId="{2C6F0E54-A875-4459-983A-5235E36C0AA1}" dt="2026-02-26T15:29:39.196" v="15268" actId="478"/>
          <ac:spMkLst>
            <pc:docMk/>
            <pc:sldMk cId="4206110576" sldId="284"/>
            <ac:spMk id="7" creationId="{2E945E64-B855-3A30-C4F5-21AD49694D1F}"/>
          </ac:spMkLst>
        </pc:spChg>
        <pc:spChg chg="add del mod">
          <ac:chgData name="Bonnie Kravitz" userId="24291553-b77e-4909-b4e4-cf2980e8cb61" providerId="ADAL" clId="{2C6F0E54-A875-4459-983A-5235E36C0AA1}" dt="2026-02-26T15:29:41.792" v="15271" actId="478"/>
          <ac:spMkLst>
            <pc:docMk/>
            <pc:sldMk cId="4206110576" sldId="284"/>
            <ac:spMk id="9" creationId="{36D24E50-EB47-575A-0879-C81F48513BEC}"/>
          </ac:spMkLst>
        </pc:spChg>
        <pc:spChg chg="add mod">
          <ac:chgData name="Bonnie Kravitz" userId="24291553-b77e-4909-b4e4-cf2980e8cb61" providerId="ADAL" clId="{2C6F0E54-A875-4459-983A-5235E36C0AA1}" dt="2026-02-26T15:37:08.750" v="15909" actId="1076"/>
          <ac:spMkLst>
            <pc:docMk/>
            <pc:sldMk cId="4206110576" sldId="284"/>
            <ac:spMk id="11" creationId="{D3EB44B1-95AC-10FD-1016-8532D5790B10}"/>
          </ac:spMkLst>
        </pc:spChg>
        <pc:picChg chg="add del mod ord">
          <ac:chgData name="Bonnie Kravitz" userId="24291553-b77e-4909-b4e4-cf2980e8cb61" providerId="ADAL" clId="{2C6F0E54-A875-4459-983A-5235E36C0AA1}" dt="2026-02-26T15:29:39.852" v="15269" actId="478"/>
          <ac:picMkLst>
            <pc:docMk/>
            <pc:sldMk cId="4206110576" sldId="284"/>
            <ac:picMk id="10" creationId="{ADF11C15-1914-D903-4A6B-FCD8F633EF74}"/>
          </ac:picMkLst>
        </pc:picChg>
        <pc:picChg chg="add mod ord">
          <ac:chgData name="Bonnie Kravitz" userId="24291553-b77e-4909-b4e4-cf2980e8cb61" providerId="ADAL" clId="{2C6F0E54-A875-4459-983A-5235E36C0AA1}" dt="2026-02-26T15:32:41.925" v="15382" actId="167"/>
          <ac:picMkLst>
            <pc:docMk/>
            <pc:sldMk cId="4206110576" sldId="284"/>
            <ac:picMk id="12" creationId="{5B6F73BB-2B12-3B7F-E4F1-91043DC4D849}"/>
          </ac:picMkLst>
        </pc:picChg>
      </pc:sldChg>
      <pc:sldChg chg="addSp delSp modSp new mod ord">
        <pc:chgData name="Bonnie Kravitz" userId="24291553-b77e-4909-b4e4-cf2980e8cb61" providerId="ADAL" clId="{2C6F0E54-A875-4459-983A-5235E36C0AA1}" dt="2026-02-25T20:45:16.782" v="12422"/>
        <pc:sldMkLst>
          <pc:docMk/>
          <pc:sldMk cId="2913256268" sldId="285"/>
        </pc:sldMkLst>
        <pc:spChg chg="mod">
          <ac:chgData name="Bonnie Kravitz" userId="24291553-b77e-4909-b4e4-cf2980e8cb61" providerId="ADAL" clId="{2C6F0E54-A875-4459-983A-5235E36C0AA1}" dt="2026-02-19T22:30:06.182" v="7445" actId="20577"/>
          <ac:spMkLst>
            <pc:docMk/>
            <pc:sldMk cId="2913256268" sldId="285"/>
            <ac:spMk id="2" creationId="{2B361F36-F5A0-1114-C3AC-590BBEB02ED5}"/>
          </ac:spMkLst>
        </pc:spChg>
        <pc:spChg chg="add mod">
          <ac:chgData name="Bonnie Kravitz" userId="24291553-b77e-4909-b4e4-cf2980e8cb61" providerId="ADAL" clId="{2C6F0E54-A875-4459-983A-5235E36C0AA1}" dt="2026-02-19T22:30:14.589" v="7446" actId="1076"/>
          <ac:spMkLst>
            <pc:docMk/>
            <pc:sldMk cId="2913256268" sldId="285"/>
            <ac:spMk id="5" creationId="{9013F053-2DAC-E2E8-CB7D-46DF6063D66B}"/>
          </ac:spMkLst>
        </pc:spChg>
        <pc:spChg chg="add mod">
          <ac:chgData name="Bonnie Kravitz" userId="24291553-b77e-4909-b4e4-cf2980e8cb61" providerId="ADAL" clId="{2C6F0E54-A875-4459-983A-5235E36C0AA1}" dt="2026-02-19T22:30:22.753" v="7447" actId="1076"/>
          <ac:spMkLst>
            <pc:docMk/>
            <pc:sldMk cId="2913256268" sldId="285"/>
            <ac:spMk id="6" creationId="{27DE495F-AB42-11C8-DAD5-3088AE1FC2B2}"/>
          </ac:spMkLst>
        </pc:spChg>
        <pc:picChg chg="add mod ord modCrop">
          <ac:chgData name="Bonnie Kravitz" userId="24291553-b77e-4909-b4e4-cf2980e8cb61" providerId="ADAL" clId="{2C6F0E54-A875-4459-983A-5235E36C0AA1}" dt="2026-02-19T22:29:58.103" v="7430" actId="14861"/>
          <ac:picMkLst>
            <pc:docMk/>
            <pc:sldMk cId="2913256268" sldId="285"/>
            <ac:picMk id="7" creationId="{21958091-76AD-4FA1-D95A-B44C5541DAFA}"/>
          </ac:picMkLst>
        </pc:picChg>
      </pc:sldChg>
      <pc:sldChg chg="addSp delSp modSp new mod ord">
        <pc:chgData name="Bonnie Kravitz" userId="24291553-b77e-4909-b4e4-cf2980e8cb61" providerId="ADAL" clId="{2C6F0E54-A875-4459-983A-5235E36C0AA1}" dt="2026-02-25T20:42:52.833" v="12360"/>
        <pc:sldMkLst>
          <pc:docMk/>
          <pc:sldMk cId="2209486763" sldId="286"/>
        </pc:sldMkLst>
        <pc:spChg chg="mod">
          <ac:chgData name="Bonnie Kravitz" userId="24291553-b77e-4909-b4e4-cf2980e8cb61" providerId="ADAL" clId="{2C6F0E54-A875-4459-983A-5235E36C0AA1}" dt="2026-02-23T19:29:59.178" v="7936" actId="20577"/>
          <ac:spMkLst>
            <pc:docMk/>
            <pc:sldMk cId="2209486763" sldId="286"/>
            <ac:spMk id="2" creationId="{3BAA57EB-8C12-1B46-B393-46C2C6B1FF00}"/>
          </ac:spMkLst>
        </pc:spChg>
        <pc:spChg chg="add mod">
          <ac:chgData name="Bonnie Kravitz" userId="24291553-b77e-4909-b4e4-cf2980e8cb61" providerId="ADAL" clId="{2C6F0E54-A875-4459-983A-5235E36C0AA1}" dt="2026-02-23T19:26:58.351" v="7706" actId="20577"/>
          <ac:spMkLst>
            <pc:docMk/>
            <pc:sldMk cId="2209486763" sldId="286"/>
            <ac:spMk id="5" creationId="{0F4661A5-5E8B-5676-0F92-B71DBD554FCC}"/>
          </ac:spMkLst>
        </pc:spChg>
        <pc:spChg chg="add mod">
          <ac:chgData name="Bonnie Kravitz" userId="24291553-b77e-4909-b4e4-cf2980e8cb61" providerId="ADAL" clId="{2C6F0E54-A875-4459-983A-5235E36C0AA1}" dt="2026-02-23T19:26:54.673" v="7705" actId="20577"/>
          <ac:spMkLst>
            <pc:docMk/>
            <pc:sldMk cId="2209486763" sldId="286"/>
            <ac:spMk id="7" creationId="{3E8E3EF6-3B26-71EF-146A-7778ABBF6461}"/>
          </ac:spMkLst>
        </pc:spChg>
        <pc:picChg chg="add mod ord modCrop">
          <ac:chgData name="Bonnie Kravitz" userId="24291553-b77e-4909-b4e4-cf2980e8cb61" providerId="ADAL" clId="{2C6F0E54-A875-4459-983A-5235E36C0AA1}" dt="2026-02-23T19:31:31.847" v="7965" actId="29295"/>
          <ac:picMkLst>
            <pc:docMk/>
            <pc:sldMk cId="2209486763" sldId="286"/>
            <ac:picMk id="10" creationId="{C1CD37D1-06C0-8BFE-50A8-66A57E6E48AB}"/>
          </ac:picMkLst>
        </pc:picChg>
      </pc:sldChg>
      <pc:sldChg chg="addSp delSp modSp new mod ord">
        <pc:chgData name="Bonnie Kravitz" userId="24291553-b77e-4909-b4e4-cf2980e8cb61" providerId="ADAL" clId="{2C6F0E54-A875-4459-983A-5235E36C0AA1}" dt="2026-02-25T20:43:00.194" v="12362"/>
        <pc:sldMkLst>
          <pc:docMk/>
          <pc:sldMk cId="1814706268" sldId="287"/>
        </pc:sldMkLst>
        <pc:spChg chg="mod">
          <ac:chgData name="Bonnie Kravitz" userId="24291553-b77e-4909-b4e4-cf2980e8cb61" providerId="ADAL" clId="{2C6F0E54-A875-4459-983A-5235E36C0AA1}" dt="2026-02-23T19:31:02.018" v="7961" actId="20577"/>
          <ac:spMkLst>
            <pc:docMk/>
            <pc:sldMk cId="1814706268" sldId="287"/>
            <ac:spMk id="2" creationId="{776A784D-778E-9CCA-07E3-F1AB4D6E5D7E}"/>
          </ac:spMkLst>
        </pc:spChg>
        <pc:spChg chg="add mod">
          <ac:chgData name="Bonnie Kravitz" userId="24291553-b77e-4909-b4e4-cf2980e8cb61" providerId="ADAL" clId="{2C6F0E54-A875-4459-983A-5235E36C0AA1}" dt="2026-02-23T19:29:30.530" v="7913" actId="20577"/>
          <ac:spMkLst>
            <pc:docMk/>
            <pc:sldMk cId="1814706268" sldId="287"/>
            <ac:spMk id="5" creationId="{DEE0E976-E703-A81A-DF0F-333F57A70A98}"/>
          </ac:spMkLst>
        </pc:spChg>
        <pc:spChg chg="add mod">
          <ac:chgData name="Bonnie Kravitz" userId="24291553-b77e-4909-b4e4-cf2980e8cb61" providerId="ADAL" clId="{2C6F0E54-A875-4459-983A-5235E36C0AA1}" dt="2026-02-23T19:29:38.851" v="7915" actId="113"/>
          <ac:spMkLst>
            <pc:docMk/>
            <pc:sldMk cId="1814706268" sldId="287"/>
            <ac:spMk id="6" creationId="{19C08089-5DFA-ED39-4E7A-5B1157788AE9}"/>
          </ac:spMkLst>
        </pc:spChg>
        <pc:spChg chg="add mod">
          <ac:chgData name="Bonnie Kravitz" userId="24291553-b77e-4909-b4e4-cf2980e8cb61" providerId="ADAL" clId="{2C6F0E54-A875-4459-983A-5235E36C0AA1}" dt="2026-02-23T19:29:02.909" v="7868" actId="113"/>
          <ac:spMkLst>
            <pc:docMk/>
            <pc:sldMk cId="1814706268" sldId="287"/>
            <ac:spMk id="8" creationId="{572BA995-8462-C15E-D046-4B0B7ED5212E}"/>
          </ac:spMkLst>
        </pc:spChg>
        <pc:picChg chg="add mod ord">
          <ac:chgData name="Bonnie Kravitz" userId="24291553-b77e-4909-b4e4-cf2980e8cb61" providerId="ADAL" clId="{2C6F0E54-A875-4459-983A-5235E36C0AA1}" dt="2026-02-23T19:31:22.049" v="7964" actId="29295"/>
          <ac:picMkLst>
            <pc:docMk/>
            <pc:sldMk cId="1814706268" sldId="287"/>
            <ac:picMk id="9" creationId="{E3806900-23F9-BB04-5129-27EB5CFAA671}"/>
          </ac:picMkLst>
        </pc:picChg>
      </pc:sldChg>
      <pc:sldChg chg="addSp delSp modSp new mod ord">
        <pc:chgData name="Bonnie Kravitz" userId="24291553-b77e-4909-b4e4-cf2980e8cb61" providerId="ADAL" clId="{2C6F0E54-A875-4459-983A-5235E36C0AA1}" dt="2026-02-25T18:23:03.778" v="12274"/>
        <pc:sldMkLst>
          <pc:docMk/>
          <pc:sldMk cId="979170311" sldId="288"/>
        </pc:sldMkLst>
        <pc:spChg chg="mod">
          <ac:chgData name="Bonnie Kravitz" userId="24291553-b77e-4909-b4e4-cf2980e8cb61" providerId="ADAL" clId="{2C6F0E54-A875-4459-983A-5235E36C0AA1}" dt="2026-02-23T19:32:29.633" v="7986" actId="20577"/>
          <ac:spMkLst>
            <pc:docMk/>
            <pc:sldMk cId="979170311" sldId="288"/>
            <ac:spMk id="2" creationId="{27D63F01-8911-9028-4635-BA244CF4CA45}"/>
          </ac:spMkLst>
        </pc:spChg>
        <pc:spChg chg="add mod">
          <ac:chgData name="Bonnie Kravitz" userId="24291553-b77e-4909-b4e4-cf2980e8cb61" providerId="ADAL" clId="{2C6F0E54-A875-4459-983A-5235E36C0AA1}" dt="2026-02-23T19:51:13.659" v="9111" actId="14100"/>
          <ac:spMkLst>
            <pc:docMk/>
            <pc:sldMk cId="979170311" sldId="288"/>
            <ac:spMk id="5" creationId="{1F7DCBF7-F63B-AC18-3A5C-39F645F1516E}"/>
          </ac:spMkLst>
        </pc:spChg>
        <pc:spChg chg="add mod">
          <ac:chgData name="Bonnie Kravitz" userId="24291553-b77e-4909-b4e4-cf2980e8cb61" providerId="ADAL" clId="{2C6F0E54-A875-4459-983A-5235E36C0AA1}" dt="2026-02-23T19:48:08.240" v="8769" actId="113"/>
          <ac:spMkLst>
            <pc:docMk/>
            <pc:sldMk cId="979170311" sldId="288"/>
            <ac:spMk id="7" creationId="{310F847E-1442-1A6B-5F40-3C38B5401525}"/>
          </ac:spMkLst>
        </pc:spChg>
        <pc:picChg chg="add mod ord">
          <ac:chgData name="Bonnie Kravitz" userId="24291553-b77e-4909-b4e4-cf2980e8cb61" providerId="ADAL" clId="{2C6F0E54-A875-4459-983A-5235E36C0AA1}" dt="2026-02-23T19:51:44.157" v="9116" actId="14861"/>
          <ac:picMkLst>
            <pc:docMk/>
            <pc:sldMk cId="979170311" sldId="288"/>
            <ac:picMk id="8" creationId="{BD487814-2B14-B2BD-3DB7-E2F1389B5C55}"/>
          </ac:picMkLst>
        </pc:picChg>
      </pc:sldChg>
      <pc:sldChg chg="addSp delSp modSp new mod ord">
        <pc:chgData name="Bonnie Kravitz" userId="24291553-b77e-4909-b4e4-cf2980e8cb61" providerId="ADAL" clId="{2C6F0E54-A875-4459-983A-5235E36C0AA1}" dt="2026-02-25T18:23:14.121" v="12276"/>
        <pc:sldMkLst>
          <pc:docMk/>
          <pc:sldMk cId="3286626479" sldId="289"/>
        </pc:sldMkLst>
        <pc:spChg chg="mod">
          <ac:chgData name="Bonnie Kravitz" userId="24291553-b77e-4909-b4e4-cf2980e8cb61" providerId="ADAL" clId="{2C6F0E54-A875-4459-983A-5235E36C0AA1}" dt="2026-02-23T19:42:15.538" v="8210"/>
          <ac:spMkLst>
            <pc:docMk/>
            <pc:sldMk cId="3286626479" sldId="289"/>
            <ac:spMk id="2" creationId="{E80017A8-FDF5-AE63-2A5A-DC59D5B9F4BF}"/>
          </ac:spMkLst>
        </pc:spChg>
        <pc:spChg chg="add mod">
          <ac:chgData name="Bonnie Kravitz" userId="24291553-b77e-4909-b4e4-cf2980e8cb61" providerId="ADAL" clId="{2C6F0E54-A875-4459-983A-5235E36C0AA1}" dt="2026-02-23T19:50:49.498" v="9082" actId="6549"/>
          <ac:spMkLst>
            <pc:docMk/>
            <pc:sldMk cId="3286626479" sldId="289"/>
            <ac:spMk id="5" creationId="{42672E6A-CE7F-A3B0-FDD7-7B9F862B777E}"/>
          </ac:spMkLst>
        </pc:spChg>
        <pc:spChg chg="add mod">
          <ac:chgData name="Bonnie Kravitz" userId="24291553-b77e-4909-b4e4-cf2980e8cb61" providerId="ADAL" clId="{2C6F0E54-A875-4459-983A-5235E36C0AA1}" dt="2026-02-23T19:49:11.833" v="8872" actId="20577"/>
          <ac:spMkLst>
            <pc:docMk/>
            <pc:sldMk cId="3286626479" sldId="289"/>
            <ac:spMk id="7" creationId="{38B72374-99E8-F697-6702-33BBCE5D37AC}"/>
          </ac:spMkLst>
        </pc:spChg>
        <pc:spChg chg="add mod">
          <ac:chgData name="Bonnie Kravitz" userId="24291553-b77e-4909-b4e4-cf2980e8cb61" providerId="ADAL" clId="{2C6F0E54-A875-4459-983A-5235E36C0AA1}" dt="2026-02-23T19:50:36.313" v="9077" actId="113"/>
          <ac:spMkLst>
            <pc:docMk/>
            <pc:sldMk cId="3286626479" sldId="289"/>
            <ac:spMk id="8" creationId="{A03690EA-26B2-6569-5C67-75CA1BB472E4}"/>
          </ac:spMkLst>
        </pc:spChg>
        <pc:picChg chg="add mod ord">
          <ac:chgData name="Bonnie Kravitz" userId="24291553-b77e-4909-b4e4-cf2980e8cb61" providerId="ADAL" clId="{2C6F0E54-A875-4459-983A-5235E36C0AA1}" dt="2026-02-23T19:51:55.578" v="9118" actId="167"/>
          <ac:picMkLst>
            <pc:docMk/>
            <pc:sldMk cId="3286626479" sldId="289"/>
            <ac:picMk id="9" creationId="{1DA76D64-B8AD-52E2-2316-2373433D21C3}"/>
          </ac:picMkLst>
        </pc:picChg>
      </pc:sldChg>
      <pc:sldChg chg="addSp delSp modSp new mod ord">
        <pc:chgData name="Bonnie Kravitz" userId="24291553-b77e-4909-b4e4-cf2980e8cb61" providerId="ADAL" clId="{2C6F0E54-A875-4459-983A-5235E36C0AA1}" dt="2026-02-25T20:43:47.682" v="12368"/>
        <pc:sldMkLst>
          <pc:docMk/>
          <pc:sldMk cId="1142232643" sldId="290"/>
        </pc:sldMkLst>
        <pc:spChg chg="mod">
          <ac:chgData name="Bonnie Kravitz" userId="24291553-b77e-4909-b4e4-cf2980e8cb61" providerId="ADAL" clId="{2C6F0E54-A875-4459-983A-5235E36C0AA1}" dt="2026-02-23T20:07:03.118" v="9146" actId="20577"/>
          <ac:spMkLst>
            <pc:docMk/>
            <pc:sldMk cId="1142232643" sldId="290"/>
            <ac:spMk id="2" creationId="{5B68A09A-805E-C818-6DA1-75B565A5F529}"/>
          </ac:spMkLst>
        </pc:spChg>
        <pc:spChg chg="add mod">
          <ac:chgData name="Bonnie Kravitz" userId="24291553-b77e-4909-b4e4-cf2980e8cb61" providerId="ADAL" clId="{2C6F0E54-A875-4459-983A-5235E36C0AA1}" dt="2026-02-23T20:23:43.563" v="10231" actId="20577"/>
          <ac:spMkLst>
            <pc:docMk/>
            <pc:sldMk cId="1142232643" sldId="290"/>
            <ac:spMk id="5" creationId="{21407E44-D447-A475-F792-5A552D154969}"/>
          </ac:spMkLst>
        </pc:spChg>
        <pc:spChg chg="add mod">
          <ac:chgData name="Bonnie Kravitz" userId="24291553-b77e-4909-b4e4-cf2980e8cb61" providerId="ADAL" clId="{2C6F0E54-A875-4459-983A-5235E36C0AA1}" dt="2026-02-23T20:22:03.518" v="10018" actId="20577"/>
          <ac:spMkLst>
            <pc:docMk/>
            <pc:sldMk cId="1142232643" sldId="290"/>
            <ac:spMk id="7" creationId="{51D35499-84C2-01F1-7F32-5754D4425C34}"/>
          </ac:spMkLst>
        </pc:spChg>
        <pc:spChg chg="add mod">
          <ac:chgData name="Bonnie Kravitz" userId="24291553-b77e-4909-b4e4-cf2980e8cb61" providerId="ADAL" clId="{2C6F0E54-A875-4459-983A-5235E36C0AA1}" dt="2026-02-23T20:19:52.635" v="9686" actId="313"/>
          <ac:spMkLst>
            <pc:docMk/>
            <pc:sldMk cId="1142232643" sldId="290"/>
            <ac:spMk id="9" creationId="{8B4898F0-9E0D-07E5-0B52-6220BFD39EE7}"/>
          </ac:spMkLst>
        </pc:spChg>
        <pc:picChg chg="add mod ord">
          <ac:chgData name="Bonnie Kravitz" userId="24291553-b77e-4909-b4e4-cf2980e8cb61" providerId="ADAL" clId="{2C6F0E54-A875-4459-983A-5235E36C0AA1}" dt="2026-02-23T20:13:39.260" v="9320" actId="14861"/>
          <ac:picMkLst>
            <pc:docMk/>
            <pc:sldMk cId="1142232643" sldId="290"/>
            <ac:picMk id="10" creationId="{76F1DFDE-DC74-5BB8-0803-4A060DABDC9C}"/>
          </ac:picMkLst>
        </pc:picChg>
      </pc:sldChg>
      <pc:sldChg chg="addSp delSp modSp new mod ord">
        <pc:chgData name="Bonnie Kravitz" userId="24291553-b77e-4909-b4e4-cf2980e8cb61" providerId="ADAL" clId="{2C6F0E54-A875-4459-983A-5235E36C0AA1}" dt="2026-02-25T20:43:55.171" v="12370"/>
        <pc:sldMkLst>
          <pc:docMk/>
          <pc:sldMk cId="1816473887" sldId="291"/>
        </pc:sldMkLst>
        <pc:spChg chg="mod">
          <ac:chgData name="Bonnie Kravitz" userId="24291553-b77e-4909-b4e4-cf2980e8cb61" providerId="ADAL" clId="{2C6F0E54-A875-4459-983A-5235E36C0AA1}" dt="2026-02-23T20:16:17.879" v="9422" actId="20577"/>
          <ac:spMkLst>
            <pc:docMk/>
            <pc:sldMk cId="1816473887" sldId="291"/>
            <ac:spMk id="2" creationId="{B109B85B-0A53-D872-EF31-0D7B56799E5F}"/>
          </ac:spMkLst>
        </pc:spChg>
        <pc:spChg chg="add mod">
          <ac:chgData name="Bonnie Kravitz" userId="24291553-b77e-4909-b4e4-cf2980e8cb61" providerId="ADAL" clId="{2C6F0E54-A875-4459-983A-5235E36C0AA1}" dt="2026-02-23T20:22:58.735" v="10154" actId="113"/>
          <ac:spMkLst>
            <pc:docMk/>
            <pc:sldMk cId="1816473887" sldId="291"/>
            <ac:spMk id="5" creationId="{536F04F9-FDB3-512E-324F-DAE7E3195BB5}"/>
          </ac:spMkLst>
        </pc:spChg>
        <pc:spChg chg="add mod">
          <ac:chgData name="Bonnie Kravitz" userId="24291553-b77e-4909-b4e4-cf2980e8cb61" providerId="ADAL" clId="{2C6F0E54-A875-4459-983A-5235E36C0AA1}" dt="2026-02-23T20:22:53.980" v="10152" actId="113"/>
          <ac:spMkLst>
            <pc:docMk/>
            <pc:sldMk cId="1816473887" sldId="291"/>
            <ac:spMk id="7" creationId="{79CC77C9-7851-A01D-0856-755D2153BB95}"/>
          </ac:spMkLst>
        </pc:spChg>
        <pc:picChg chg="add mod ord">
          <ac:chgData name="Bonnie Kravitz" userId="24291553-b77e-4909-b4e4-cf2980e8cb61" providerId="ADAL" clId="{2C6F0E54-A875-4459-983A-5235E36C0AA1}" dt="2026-02-23T20:16:29.224" v="9423" actId="167"/>
          <ac:picMkLst>
            <pc:docMk/>
            <pc:sldMk cId="1816473887" sldId="291"/>
            <ac:picMk id="6" creationId="{8860EED9-8CA1-D270-4C8E-CD01D3B6C2AE}"/>
          </ac:picMkLst>
        </pc:picChg>
      </pc:sldChg>
      <pc:sldChg chg="addSp delSp modSp new mod ord">
        <pc:chgData name="Bonnie Kravitz" userId="24291553-b77e-4909-b4e4-cf2980e8cb61" providerId="ADAL" clId="{2C6F0E54-A875-4459-983A-5235E36C0AA1}" dt="2026-02-25T20:44:01.980" v="12372"/>
        <pc:sldMkLst>
          <pc:docMk/>
          <pc:sldMk cId="3816075620" sldId="293"/>
        </pc:sldMkLst>
        <pc:spChg chg="mod">
          <ac:chgData name="Bonnie Kravitz" userId="24291553-b77e-4909-b4e4-cf2980e8cb61" providerId="ADAL" clId="{2C6F0E54-A875-4459-983A-5235E36C0AA1}" dt="2026-02-23T20:34:28.172" v="10766" actId="20577"/>
          <ac:spMkLst>
            <pc:docMk/>
            <pc:sldMk cId="3816075620" sldId="293"/>
            <ac:spMk id="2" creationId="{49C8CA61-2A2D-59A6-9283-C0F257FEB544}"/>
          </ac:spMkLst>
        </pc:spChg>
        <pc:spChg chg="add mod">
          <ac:chgData name="Bonnie Kravitz" userId="24291553-b77e-4909-b4e4-cf2980e8cb61" providerId="ADAL" clId="{2C6F0E54-A875-4459-983A-5235E36C0AA1}" dt="2026-02-23T20:28:14.366" v="10448" actId="20577"/>
          <ac:spMkLst>
            <pc:docMk/>
            <pc:sldMk cId="3816075620" sldId="293"/>
            <ac:spMk id="5" creationId="{3698A264-6A27-B1B1-D4DB-211087024B9A}"/>
          </ac:spMkLst>
        </pc:spChg>
        <pc:spChg chg="add mod">
          <ac:chgData name="Bonnie Kravitz" userId="24291553-b77e-4909-b4e4-cf2980e8cb61" providerId="ADAL" clId="{2C6F0E54-A875-4459-983A-5235E36C0AA1}" dt="2026-02-23T20:29:42.733" v="10508" actId="20577"/>
          <ac:spMkLst>
            <pc:docMk/>
            <pc:sldMk cId="3816075620" sldId="293"/>
            <ac:spMk id="7" creationId="{FB77359A-7033-AD1B-E1D5-CFAD3FAC4D6C}"/>
          </ac:spMkLst>
        </pc:spChg>
        <pc:spChg chg="add mod">
          <ac:chgData name="Bonnie Kravitz" userId="24291553-b77e-4909-b4e4-cf2980e8cb61" providerId="ADAL" clId="{2C6F0E54-A875-4459-983A-5235E36C0AA1}" dt="2026-02-23T20:32:12.900" v="10745" actId="20577"/>
          <ac:spMkLst>
            <pc:docMk/>
            <pc:sldMk cId="3816075620" sldId="293"/>
            <ac:spMk id="9" creationId="{F5E0A0C2-412F-A26B-5228-451C953B73CE}"/>
          </ac:spMkLst>
        </pc:spChg>
        <pc:picChg chg="add mod ord">
          <ac:chgData name="Bonnie Kravitz" userId="24291553-b77e-4909-b4e4-cf2980e8cb61" providerId="ADAL" clId="{2C6F0E54-A875-4459-983A-5235E36C0AA1}" dt="2026-02-23T20:30:30.028" v="10513" actId="29295"/>
          <ac:picMkLst>
            <pc:docMk/>
            <pc:sldMk cId="3816075620" sldId="293"/>
            <ac:picMk id="10" creationId="{D38792F4-89D2-4635-F728-ADA5A69EDD85}"/>
          </ac:picMkLst>
        </pc:picChg>
      </pc:sldChg>
      <pc:sldChg chg="addSp delSp modSp new mod ord">
        <pc:chgData name="Bonnie Kravitz" userId="24291553-b77e-4909-b4e4-cf2980e8cb61" providerId="ADAL" clId="{2C6F0E54-A875-4459-983A-5235E36C0AA1}" dt="2026-02-25T20:43:06.716" v="12364"/>
        <pc:sldMkLst>
          <pc:docMk/>
          <pc:sldMk cId="4046702741" sldId="294"/>
        </pc:sldMkLst>
        <pc:spChg chg="mod">
          <ac:chgData name="Bonnie Kravitz" userId="24291553-b77e-4909-b4e4-cf2980e8cb61" providerId="ADAL" clId="{2C6F0E54-A875-4459-983A-5235E36C0AA1}" dt="2026-02-23T20:34:39.530" v="10798" actId="20577"/>
          <ac:spMkLst>
            <pc:docMk/>
            <pc:sldMk cId="4046702741" sldId="294"/>
            <ac:spMk id="2" creationId="{4EE945C1-87A7-6D61-033F-1ABE473C4EFE}"/>
          </ac:spMkLst>
        </pc:spChg>
        <pc:spChg chg="add mod">
          <ac:chgData name="Bonnie Kravitz" userId="24291553-b77e-4909-b4e4-cf2980e8cb61" providerId="ADAL" clId="{2C6F0E54-A875-4459-983A-5235E36C0AA1}" dt="2026-02-24T15:26:19.851" v="10985" actId="20577"/>
          <ac:spMkLst>
            <pc:docMk/>
            <pc:sldMk cId="4046702741" sldId="294"/>
            <ac:spMk id="5" creationId="{D008E34E-A5F6-9EA9-7A15-6E0C4EA8EAA6}"/>
          </ac:spMkLst>
        </pc:spChg>
        <pc:spChg chg="add mod">
          <ac:chgData name="Bonnie Kravitz" userId="24291553-b77e-4909-b4e4-cf2980e8cb61" providerId="ADAL" clId="{2C6F0E54-A875-4459-983A-5235E36C0AA1}" dt="2026-02-23T20:43:13.667" v="10876" actId="20577"/>
          <ac:spMkLst>
            <pc:docMk/>
            <pc:sldMk cId="4046702741" sldId="294"/>
            <ac:spMk id="7" creationId="{E1220D04-288B-81DD-38B3-F98E9A21DD7D}"/>
          </ac:spMkLst>
        </pc:spChg>
        <pc:picChg chg="add mod ord">
          <ac:chgData name="Bonnie Kravitz" userId="24291553-b77e-4909-b4e4-cf2980e8cb61" providerId="ADAL" clId="{2C6F0E54-A875-4459-983A-5235E36C0AA1}" dt="2026-02-24T15:25:45.629" v="10978" actId="29295"/>
          <ac:picMkLst>
            <pc:docMk/>
            <pc:sldMk cId="4046702741" sldId="294"/>
            <ac:picMk id="8" creationId="{7162DCBC-7D49-E71D-A613-3A2A0779B6C1}"/>
          </ac:picMkLst>
        </pc:picChg>
      </pc:sldChg>
      <pc:sldChg chg="addSp delSp modSp new mod ord">
        <pc:chgData name="Bonnie Kravitz" userId="24291553-b77e-4909-b4e4-cf2980e8cb61" providerId="ADAL" clId="{2C6F0E54-A875-4459-983A-5235E36C0AA1}" dt="2026-02-25T20:43:12.249" v="12366"/>
        <pc:sldMkLst>
          <pc:docMk/>
          <pc:sldMk cId="2351208369" sldId="295"/>
        </pc:sldMkLst>
        <pc:spChg chg="mod">
          <ac:chgData name="Bonnie Kravitz" userId="24291553-b77e-4909-b4e4-cf2980e8cb61" providerId="ADAL" clId="{2C6F0E54-A875-4459-983A-5235E36C0AA1}" dt="2026-02-23T20:52:33.177" v="10883"/>
          <ac:spMkLst>
            <pc:docMk/>
            <pc:sldMk cId="2351208369" sldId="295"/>
            <ac:spMk id="2" creationId="{F7261E0D-AF9E-1BA0-4EBA-4E41DC02B229}"/>
          </ac:spMkLst>
        </pc:spChg>
        <pc:spChg chg="add mod">
          <ac:chgData name="Bonnie Kravitz" userId="24291553-b77e-4909-b4e4-cf2980e8cb61" providerId="ADAL" clId="{2C6F0E54-A875-4459-983A-5235E36C0AA1}" dt="2026-02-24T15:27:28.059" v="11027" actId="20577"/>
          <ac:spMkLst>
            <pc:docMk/>
            <pc:sldMk cId="2351208369" sldId="295"/>
            <ac:spMk id="5" creationId="{F461FA85-C1F6-A178-AF05-C0BE37FFFCD4}"/>
          </ac:spMkLst>
        </pc:spChg>
        <pc:spChg chg="add mod">
          <ac:chgData name="Bonnie Kravitz" userId="24291553-b77e-4909-b4e4-cf2980e8cb61" providerId="ADAL" clId="{2C6F0E54-A875-4459-983A-5235E36C0AA1}" dt="2026-02-24T15:30:59.679" v="11376" actId="1076"/>
          <ac:spMkLst>
            <pc:docMk/>
            <pc:sldMk cId="2351208369" sldId="295"/>
            <ac:spMk id="7" creationId="{28212757-45CE-3452-54F3-51AC5AF00954}"/>
          </ac:spMkLst>
        </pc:spChg>
        <pc:picChg chg="add mod ord">
          <ac:chgData name="Bonnie Kravitz" userId="24291553-b77e-4909-b4e4-cf2980e8cb61" providerId="ADAL" clId="{2C6F0E54-A875-4459-983A-5235E36C0AA1}" dt="2026-02-24T15:26:41.220" v="10987" actId="167"/>
          <ac:picMkLst>
            <pc:docMk/>
            <pc:sldMk cId="2351208369" sldId="295"/>
            <ac:picMk id="6" creationId="{31C7E8B4-5DAB-A06E-8151-09814A2323E7}"/>
          </ac:picMkLst>
        </pc:picChg>
      </pc:sldChg>
      <pc:sldChg chg="addSp delSp modSp new mod ord">
        <pc:chgData name="Bonnie Kravitz" userId="24291553-b77e-4909-b4e4-cf2980e8cb61" providerId="ADAL" clId="{2C6F0E54-A875-4459-983A-5235E36C0AA1}" dt="2026-02-26T15:20:29.582" v="14988" actId="167"/>
        <pc:sldMkLst>
          <pc:docMk/>
          <pc:sldMk cId="284079503" sldId="296"/>
        </pc:sldMkLst>
        <pc:spChg chg="mod">
          <ac:chgData name="Bonnie Kravitz" userId="24291553-b77e-4909-b4e4-cf2980e8cb61" providerId="ADAL" clId="{2C6F0E54-A875-4459-983A-5235E36C0AA1}" dt="2026-02-26T15:18:41.597" v="14979" actId="20577"/>
          <ac:spMkLst>
            <pc:docMk/>
            <pc:sldMk cId="284079503" sldId="296"/>
            <ac:spMk id="2" creationId="{5177DDD5-B45A-9AD7-0804-EEAD92DF5915}"/>
          </ac:spMkLst>
        </pc:spChg>
        <pc:spChg chg="add del mod">
          <ac:chgData name="Bonnie Kravitz" userId="24291553-b77e-4909-b4e4-cf2980e8cb61" providerId="ADAL" clId="{2C6F0E54-A875-4459-983A-5235E36C0AA1}" dt="2026-02-26T15:07:54.279" v="14527" actId="478"/>
          <ac:spMkLst>
            <pc:docMk/>
            <pc:sldMk cId="284079503" sldId="296"/>
            <ac:spMk id="5" creationId="{01D6DF2E-2D07-F463-CC85-B95E2774278A}"/>
          </ac:spMkLst>
        </pc:spChg>
        <pc:spChg chg="add del mod">
          <ac:chgData name="Bonnie Kravitz" userId="24291553-b77e-4909-b4e4-cf2980e8cb61" providerId="ADAL" clId="{2C6F0E54-A875-4459-983A-5235E36C0AA1}" dt="2026-02-26T15:08:02.931" v="14531" actId="478"/>
          <ac:spMkLst>
            <pc:docMk/>
            <pc:sldMk cId="284079503" sldId="296"/>
            <ac:spMk id="7" creationId="{1B88E252-9686-61CD-05EF-DB16C60ED738}"/>
          </ac:spMkLst>
        </pc:spChg>
        <pc:spChg chg="add del mod">
          <ac:chgData name="Bonnie Kravitz" userId="24291553-b77e-4909-b4e4-cf2980e8cb61" providerId="ADAL" clId="{2C6F0E54-A875-4459-983A-5235E36C0AA1}" dt="2026-02-26T15:08:05.622" v="14532" actId="478"/>
          <ac:spMkLst>
            <pc:docMk/>
            <pc:sldMk cId="284079503" sldId="296"/>
            <ac:spMk id="9" creationId="{225AC550-4791-1917-EB51-86AEEE3E6784}"/>
          </ac:spMkLst>
        </pc:spChg>
        <pc:spChg chg="add mod">
          <ac:chgData name="Bonnie Kravitz" userId="24291553-b77e-4909-b4e4-cf2980e8cb61" providerId="ADAL" clId="{2C6F0E54-A875-4459-983A-5235E36C0AA1}" dt="2026-02-26T15:17:16.459" v="14901" actId="20577"/>
          <ac:spMkLst>
            <pc:docMk/>
            <pc:sldMk cId="284079503" sldId="296"/>
            <ac:spMk id="12" creationId="{FB835A5A-CEE3-78D5-2A42-B313AB095952}"/>
          </ac:spMkLst>
        </pc:spChg>
        <pc:spChg chg="add mod">
          <ac:chgData name="Bonnie Kravitz" userId="24291553-b77e-4909-b4e4-cf2980e8cb61" providerId="ADAL" clId="{2C6F0E54-A875-4459-983A-5235E36C0AA1}" dt="2026-02-26T15:18:27.260" v="14945" actId="1076"/>
          <ac:spMkLst>
            <pc:docMk/>
            <pc:sldMk cId="284079503" sldId="296"/>
            <ac:spMk id="14" creationId="{0819CABC-88EA-EC74-6721-A6464BAC4D0A}"/>
          </ac:spMkLst>
        </pc:spChg>
        <pc:spChg chg="add mod">
          <ac:chgData name="Bonnie Kravitz" userId="24291553-b77e-4909-b4e4-cf2980e8cb61" providerId="ADAL" clId="{2C6F0E54-A875-4459-983A-5235E36C0AA1}" dt="2026-02-26T15:18:24.347" v="14944" actId="1076"/>
          <ac:spMkLst>
            <pc:docMk/>
            <pc:sldMk cId="284079503" sldId="296"/>
            <ac:spMk id="16" creationId="{11AB8603-61B6-79A8-351F-479A8ADE0FB4}"/>
          </ac:spMkLst>
        </pc:spChg>
        <pc:spChg chg="add mod">
          <ac:chgData name="Bonnie Kravitz" userId="24291553-b77e-4909-b4e4-cf2980e8cb61" providerId="ADAL" clId="{2C6F0E54-A875-4459-983A-5235E36C0AA1}" dt="2026-02-26T15:18:30.680" v="14946" actId="1076"/>
          <ac:spMkLst>
            <pc:docMk/>
            <pc:sldMk cId="284079503" sldId="296"/>
            <ac:spMk id="18" creationId="{303B4FE7-EBD4-CD56-D512-4CB153B9C209}"/>
          </ac:spMkLst>
        </pc:spChg>
        <pc:picChg chg="add del mod ord">
          <ac:chgData name="Bonnie Kravitz" userId="24291553-b77e-4909-b4e4-cf2980e8cb61" providerId="ADAL" clId="{2C6F0E54-A875-4459-983A-5235E36C0AA1}" dt="2026-02-26T15:09:52.390" v="14542" actId="478"/>
          <ac:picMkLst>
            <pc:docMk/>
            <pc:sldMk cId="284079503" sldId="296"/>
            <ac:picMk id="10" creationId="{77948F05-D8C3-3967-0FDA-04032870AF87}"/>
          </ac:picMkLst>
        </pc:picChg>
        <pc:picChg chg="add mod ord">
          <ac:chgData name="Bonnie Kravitz" userId="24291553-b77e-4909-b4e4-cf2980e8cb61" providerId="ADAL" clId="{2C6F0E54-A875-4459-983A-5235E36C0AA1}" dt="2026-02-26T15:20:29.582" v="14988" actId="167"/>
          <ac:picMkLst>
            <pc:docMk/>
            <pc:sldMk cId="284079503" sldId="296"/>
            <ac:picMk id="19" creationId="{51E581F9-3125-B7CC-7B98-777EBED5EF3A}"/>
          </ac:picMkLst>
        </pc:picChg>
      </pc:sldChg>
      <pc:sldChg chg="addSp delSp modSp new mod ord">
        <pc:chgData name="Bonnie Kravitz" userId="24291553-b77e-4909-b4e4-cf2980e8cb61" providerId="ADAL" clId="{2C6F0E54-A875-4459-983A-5235E36C0AA1}" dt="2026-02-25T18:23:19.920" v="12278"/>
        <pc:sldMkLst>
          <pc:docMk/>
          <pc:sldMk cId="1568443173" sldId="297"/>
        </pc:sldMkLst>
        <pc:spChg chg="mod">
          <ac:chgData name="Bonnie Kravitz" userId="24291553-b77e-4909-b4e4-cf2980e8cb61" providerId="ADAL" clId="{2C6F0E54-A875-4459-983A-5235E36C0AA1}" dt="2026-02-24T15:51:15.134" v="11814" actId="20577"/>
          <ac:spMkLst>
            <pc:docMk/>
            <pc:sldMk cId="1568443173" sldId="297"/>
            <ac:spMk id="2" creationId="{1B0DA63D-7FBB-544F-13E0-CC2D21C0C6F0}"/>
          </ac:spMkLst>
        </pc:spChg>
        <pc:spChg chg="add mod">
          <ac:chgData name="Bonnie Kravitz" userId="24291553-b77e-4909-b4e4-cf2980e8cb61" providerId="ADAL" clId="{2C6F0E54-A875-4459-983A-5235E36C0AA1}" dt="2026-02-24T15:52:14.085" v="11840" actId="14100"/>
          <ac:spMkLst>
            <pc:docMk/>
            <pc:sldMk cId="1568443173" sldId="297"/>
            <ac:spMk id="5" creationId="{FB94B637-D55A-6FC8-CD34-353E0CDEFB38}"/>
          </ac:spMkLst>
        </pc:spChg>
        <pc:spChg chg="add mod">
          <ac:chgData name="Bonnie Kravitz" userId="24291553-b77e-4909-b4e4-cf2980e8cb61" providerId="ADAL" clId="{2C6F0E54-A875-4459-983A-5235E36C0AA1}" dt="2026-02-24T15:52:51.677" v="11891" actId="1076"/>
          <ac:spMkLst>
            <pc:docMk/>
            <pc:sldMk cId="1568443173" sldId="297"/>
            <ac:spMk id="7" creationId="{D9239C53-E920-A702-3000-AB3C3529817F}"/>
          </ac:spMkLst>
        </pc:spChg>
        <pc:picChg chg="add mod ord">
          <ac:chgData name="Bonnie Kravitz" userId="24291553-b77e-4909-b4e4-cf2980e8cb61" providerId="ADAL" clId="{2C6F0E54-A875-4459-983A-5235E36C0AA1}" dt="2026-02-24T16:01:17.519" v="12223" actId="14861"/>
          <ac:picMkLst>
            <pc:docMk/>
            <pc:sldMk cId="1568443173" sldId="297"/>
            <ac:picMk id="10" creationId="{EFD81F1A-6880-90BD-7A10-DA8D84627351}"/>
          </ac:picMkLst>
        </pc:picChg>
      </pc:sldChg>
      <pc:sldChg chg="addSp delSp modSp new mod ord">
        <pc:chgData name="Bonnie Kravitz" userId="24291553-b77e-4909-b4e4-cf2980e8cb61" providerId="ADAL" clId="{2C6F0E54-A875-4459-983A-5235E36C0AA1}" dt="2026-02-25T18:23:22.867" v="12280"/>
        <pc:sldMkLst>
          <pc:docMk/>
          <pc:sldMk cId="1023633793" sldId="298"/>
        </pc:sldMkLst>
        <pc:spChg chg="mod">
          <ac:chgData name="Bonnie Kravitz" userId="24291553-b77e-4909-b4e4-cf2980e8cb61" providerId="ADAL" clId="{2C6F0E54-A875-4459-983A-5235E36C0AA1}" dt="2026-02-24T15:59:01.755" v="12000" actId="20577"/>
          <ac:spMkLst>
            <pc:docMk/>
            <pc:sldMk cId="1023633793" sldId="298"/>
            <ac:spMk id="2" creationId="{AD7867BB-A789-F255-8EE9-FED2BC660921}"/>
          </ac:spMkLst>
        </pc:spChg>
        <pc:spChg chg="add mod">
          <ac:chgData name="Bonnie Kravitz" userId="24291553-b77e-4909-b4e4-cf2980e8cb61" providerId="ADAL" clId="{2C6F0E54-A875-4459-983A-5235E36C0AA1}" dt="2026-02-24T15:59:07.464" v="12001" actId="1076"/>
          <ac:spMkLst>
            <pc:docMk/>
            <pc:sldMk cId="1023633793" sldId="298"/>
            <ac:spMk id="5" creationId="{3F76C5E0-8FB0-AF98-AF9A-BB2A34B3524F}"/>
          </ac:spMkLst>
        </pc:spChg>
        <pc:spChg chg="add mod">
          <ac:chgData name="Bonnie Kravitz" userId="24291553-b77e-4909-b4e4-cf2980e8cb61" providerId="ADAL" clId="{2C6F0E54-A875-4459-983A-5235E36C0AA1}" dt="2026-02-24T16:00:35.709" v="12218" actId="1076"/>
          <ac:spMkLst>
            <pc:docMk/>
            <pc:sldMk cId="1023633793" sldId="298"/>
            <ac:spMk id="6" creationId="{5B762DE5-C8BD-DD4E-ECA2-11BA2A5E2115}"/>
          </ac:spMkLst>
        </pc:spChg>
        <pc:picChg chg="add mod ord">
          <ac:chgData name="Bonnie Kravitz" userId="24291553-b77e-4909-b4e4-cf2980e8cb61" providerId="ADAL" clId="{2C6F0E54-A875-4459-983A-5235E36C0AA1}" dt="2026-02-24T16:01:28.474" v="12225" actId="167"/>
          <ac:picMkLst>
            <pc:docMk/>
            <pc:sldMk cId="1023633793" sldId="298"/>
            <ac:picMk id="7" creationId="{27522CA9-AEC3-19DF-5A82-F9E58881E096}"/>
          </ac:picMkLst>
        </pc:picChg>
      </pc:sldChg>
      <pc:sldChg chg="addSp delSp modSp new mod modNotesTx">
        <pc:chgData name="Bonnie Kravitz" userId="24291553-b77e-4909-b4e4-cf2980e8cb61" providerId="ADAL" clId="{2C6F0E54-A875-4459-983A-5235E36C0AA1}" dt="2026-02-26T21:20:18.927" v="24679" actId="20577"/>
        <pc:sldMkLst>
          <pc:docMk/>
          <pc:sldMk cId="2147249316" sldId="299"/>
        </pc:sldMkLst>
        <pc:spChg chg="add del mod">
          <ac:chgData name="Bonnie Kravitz" userId="24291553-b77e-4909-b4e4-cf2980e8cb61" providerId="ADAL" clId="{2C6F0E54-A875-4459-983A-5235E36C0AA1}" dt="2026-02-26T19:20:16.537" v="17566" actId="20577"/>
          <ac:spMkLst>
            <pc:docMk/>
            <pc:sldMk cId="2147249316" sldId="299"/>
            <ac:spMk id="3" creationId="{DFB8D6E9-8E5D-90B9-A671-6201CB13177A}"/>
          </ac:spMkLst>
        </pc:spChg>
        <pc:spChg chg="add mod">
          <ac:chgData name="Bonnie Kravitz" userId="24291553-b77e-4909-b4e4-cf2980e8cb61" providerId="ADAL" clId="{2C6F0E54-A875-4459-983A-5235E36C0AA1}" dt="2026-02-26T19:27:29.161" v="17740" actId="403"/>
          <ac:spMkLst>
            <pc:docMk/>
            <pc:sldMk cId="2147249316" sldId="299"/>
            <ac:spMk id="4" creationId="{DF263DF8-316A-4958-2DB6-703767FC5D30}"/>
          </ac:spMkLst>
        </pc:spChg>
        <pc:spChg chg="add del mod">
          <ac:chgData name="Bonnie Kravitz" userId="24291553-b77e-4909-b4e4-cf2980e8cb61" providerId="ADAL" clId="{2C6F0E54-A875-4459-983A-5235E36C0AA1}" dt="2026-02-26T19:33:50.384" v="17888" actId="26606"/>
          <ac:spMkLst>
            <pc:docMk/>
            <pc:sldMk cId="2147249316" sldId="299"/>
            <ac:spMk id="5" creationId="{48A35FFD-50F0-4E89-2C1F-A9DD243BFC85}"/>
          </ac:spMkLst>
        </pc:spChg>
        <pc:spChg chg="add del mod">
          <ac:chgData name="Bonnie Kravitz" userId="24291553-b77e-4909-b4e4-cf2980e8cb61" providerId="ADAL" clId="{2C6F0E54-A875-4459-983A-5235E36C0AA1}" dt="2026-02-26T19:27:15.832" v="17725"/>
          <ac:spMkLst>
            <pc:docMk/>
            <pc:sldMk cId="2147249316" sldId="299"/>
            <ac:spMk id="6" creationId="{632744E1-4BE0-FE22-F7B7-2A40AF8D3C30}"/>
          </ac:spMkLst>
        </pc:spChg>
        <pc:spChg chg="add mod">
          <ac:chgData name="Bonnie Kravitz" userId="24291553-b77e-4909-b4e4-cf2980e8cb61" providerId="ADAL" clId="{2C6F0E54-A875-4459-983A-5235E36C0AA1}" dt="2026-02-26T19:29:23.116" v="17881" actId="113"/>
          <ac:spMkLst>
            <pc:docMk/>
            <pc:sldMk cId="2147249316" sldId="299"/>
            <ac:spMk id="7" creationId="{ED32182D-4938-90C7-6F82-75D27E738364}"/>
          </ac:spMkLst>
        </pc:spChg>
        <pc:graphicFrameChg chg="add del">
          <ac:chgData name="Bonnie Kravitz" userId="24291553-b77e-4909-b4e4-cf2980e8cb61" providerId="ADAL" clId="{2C6F0E54-A875-4459-983A-5235E36C0AA1}" dt="2026-02-26T19:33:37.993" v="17883" actId="26606"/>
          <ac:graphicFrameMkLst>
            <pc:docMk/>
            <pc:sldMk cId="2147249316" sldId="299"/>
            <ac:graphicFrameMk id="9" creationId="{287A3BC8-3371-05C2-B659-9197470921D2}"/>
          </ac:graphicFrameMkLst>
        </pc:graphicFrameChg>
        <pc:graphicFrameChg chg="add del">
          <ac:chgData name="Bonnie Kravitz" userId="24291553-b77e-4909-b4e4-cf2980e8cb61" providerId="ADAL" clId="{2C6F0E54-A875-4459-983A-5235E36C0AA1}" dt="2026-02-26T19:33:40.696" v="17885" actId="26606"/>
          <ac:graphicFrameMkLst>
            <pc:docMk/>
            <pc:sldMk cId="2147249316" sldId="299"/>
            <ac:graphicFrameMk id="11" creationId="{D361AB70-B260-CD41-07E0-BF00955A9A69}"/>
          </ac:graphicFrameMkLst>
        </pc:graphicFrameChg>
        <pc:graphicFrameChg chg="add del">
          <ac:chgData name="Bonnie Kravitz" userId="24291553-b77e-4909-b4e4-cf2980e8cb61" providerId="ADAL" clId="{2C6F0E54-A875-4459-983A-5235E36C0AA1}" dt="2026-02-26T19:33:50.367" v="17887" actId="26606"/>
          <ac:graphicFrameMkLst>
            <pc:docMk/>
            <pc:sldMk cId="2147249316" sldId="299"/>
            <ac:graphicFrameMk id="13" creationId="{8ED0FBCB-80D0-E871-AA73-A6267C6E207F}"/>
          </ac:graphicFrameMkLst>
        </pc:graphicFrameChg>
        <pc:graphicFrameChg chg="add mod">
          <ac:chgData name="Bonnie Kravitz" userId="24291553-b77e-4909-b4e4-cf2980e8cb61" providerId="ADAL" clId="{2C6F0E54-A875-4459-983A-5235E36C0AA1}" dt="2026-02-26T19:34:06.775" v="17891" actId="1076"/>
          <ac:graphicFrameMkLst>
            <pc:docMk/>
            <pc:sldMk cId="2147249316" sldId="299"/>
            <ac:graphicFrameMk id="15" creationId="{4564B33A-CC25-D516-F8E0-E21D44EA9DF5}"/>
          </ac:graphicFrameMkLst>
        </pc:graphicFrameChg>
      </pc:sldChg>
      <pc:sldChg chg="addSp delSp modSp new mod modNotesTx">
        <pc:chgData name="Bonnie Kravitz" userId="24291553-b77e-4909-b4e4-cf2980e8cb61" providerId="ADAL" clId="{2C6F0E54-A875-4459-983A-5235E36C0AA1}" dt="2026-02-26T20:56:22.899" v="22016" actId="20577"/>
        <pc:sldMkLst>
          <pc:docMk/>
          <pc:sldMk cId="49787596" sldId="300"/>
        </pc:sldMkLst>
        <pc:spChg chg="mod">
          <ac:chgData name="Bonnie Kravitz" userId="24291553-b77e-4909-b4e4-cf2980e8cb61" providerId="ADAL" clId="{2C6F0E54-A875-4459-983A-5235E36C0AA1}" dt="2026-02-26T19:09:25.589" v="17055" actId="14100"/>
          <ac:spMkLst>
            <pc:docMk/>
            <pc:sldMk cId="49787596" sldId="300"/>
            <ac:spMk id="2" creationId="{42C7FA11-87CC-B5DF-0925-E88BB043F009}"/>
          </ac:spMkLst>
        </pc:spChg>
        <pc:spChg chg="del mod">
          <ac:chgData name="Bonnie Kravitz" userId="24291553-b77e-4909-b4e4-cf2980e8cb61" providerId="ADAL" clId="{2C6F0E54-A875-4459-983A-5235E36C0AA1}" dt="2026-02-26T19:08:17.662" v="17050" actId="12084"/>
          <ac:spMkLst>
            <pc:docMk/>
            <pc:sldMk cId="49787596" sldId="300"/>
            <ac:spMk id="3" creationId="{7AA1F6F5-D1BE-7964-18E9-54356BF879BF}"/>
          </ac:spMkLst>
        </pc:spChg>
        <pc:graphicFrameChg chg="add del modGraphic">
          <ac:chgData name="Bonnie Kravitz" userId="24291553-b77e-4909-b4e4-cf2980e8cb61" providerId="ADAL" clId="{2C6F0E54-A875-4459-983A-5235E36C0AA1}" dt="2026-02-26T19:07:27.606" v="17049" actId="478"/>
          <ac:graphicFrameMkLst>
            <pc:docMk/>
            <pc:sldMk cId="49787596" sldId="300"/>
            <ac:graphicFrameMk id="4" creationId="{D938BFED-8BEC-72B0-E12A-D1E36C0C33BD}"/>
          </ac:graphicFrameMkLst>
        </pc:graphicFrameChg>
        <pc:graphicFrameChg chg="add mod">
          <ac:chgData name="Bonnie Kravitz" userId="24291553-b77e-4909-b4e4-cf2980e8cb61" providerId="ADAL" clId="{2C6F0E54-A875-4459-983A-5235E36C0AA1}" dt="2026-02-26T19:44:25.670" v="18561"/>
          <ac:graphicFrameMkLst>
            <pc:docMk/>
            <pc:sldMk cId="49787596" sldId="300"/>
            <ac:graphicFrameMk id="5" creationId="{4D8F912B-5A20-3C5D-CDD7-EDFD3D1F7AE0}"/>
          </ac:graphicFrameMkLst>
        </pc:graphicFrameChg>
      </pc:sldChg>
      <pc:sldChg chg="addSp delSp modSp new del">
        <pc:chgData name="Bonnie Kravitz" userId="24291553-b77e-4909-b4e4-cf2980e8cb61" providerId="ADAL" clId="{2C6F0E54-A875-4459-983A-5235E36C0AA1}" dt="2026-02-25T21:10:42.092" v="12786" actId="47"/>
        <pc:sldMkLst>
          <pc:docMk/>
          <pc:sldMk cId="1060884762" sldId="301"/>
        </pc:sldMkLst>
        <pc:spChg chg="del">
          <ac:chgData name="Bonnie Kravitz" userId="24291553-b77e-4909-b4e4-cf2980e8cb61" providerId="ADAL" clId="{2C6F0E54-A875-4459-983A-5235E36C0AA1}" dt="2026-02-25T21:04:40.176" v="12741"/>
          <ac:spMkLst>
            <pc:docMk/>
            <pc:sldMk cId="1060884762" sldId="301"/>
            <ac:spMk id="3" creationId="{6834525C-D1D7-078B-8B1A-8ACED4F09EF8}"/>
          </ac:spMkLst>
        </pc:spChg>
        <pc:spChg chg="add mod">
          <ac:chgData name="Bonnie Kravitz" userId="24291553-b77e-4909-b4e4-cf2980e8cb61" providerId="ADAL" clId="{2C6F0E54-A875-4459-983A-5235E36C0AA1}" dt="2026-02-25T21:04:40.176" v="12741"/>
          <ac:spMkLst>
            <pc:docMk/>
            <pc:sldMk cId="1060884762" sldId="301"/>
            <ac:spMk id="4" creationId="{A20345F6-41F9-189D-9543-76DB3DAFCAE5}"/>
          </ac:spMkLst>
        </pc:spChg>
      </pc:sldChg>
      <pc:sldChg chg="addSp delSp modSp new mod">
        <pc:chgData name="Bonnie Kravitz" userId="24291553-b77e-4909-b4e4-cf2980e8cb61" providerId="ADAL" clId="{2C6F0E54-A875-4459-983A-5235E36C0AA1}" dt="2026-02-26T15:29:17.495" v="15265" actId="255"/>
        <pc:sldMkLst>
          <pc:docMk/>
          <pc:sldMk cId="3723607215" sldId="301"/>
        </pc:sldMkLst>
        <pc:spChg chg="del">
          <ac:chgData name="Bonnie Kravitz" userId="24291553-b77e-4909-b4e4-cf2980e8cb61" providerId="ADAL" clId="{2C6F0E54-A875-4459-983A-5235E36C0AA1}" dt="2026-02-26T15:22:44.454" v="14992" actId="478"/>
          <ac:spMkLst>
            <pc:docMk/>
            <pc:sldMk cId="3723607215" sldId="301"/>
            <ac:spMk id="2" creationId="{4BABA618-6C10-F161-40BB-8607B890D66C}"/>
          </ac:spMkLst>
        </pc:spChg>
        <pc:spChg chg="del">
          <ac:chgData name="Bonnie Kravitz" userId="24291553-b77e-4909-b4e4-cf2980e8cb61" providerId="ADAL" clId="{2C6F0E54-A875-4459-983A-5235E36C0AA1}" dt="2026-02-26T15:22:43.038" v="14991" actId="478"/>
          <ac:spMkLst>
            <pc:docMk/>
            <pc:sldMk cId="3723607215" sldId="301"/>
            <ac:spMk id="3" creationId="{FAEF40A1-A68C-0F13-9EF4-3DF8C7D67764}"/>
          </ac:spMkLst>
        </pc:spChg>
        <pc:spChg chg="add mod">
          <ac:chgData name="Bonnie Kravitz" userId="24291553-b77e-4909-b4e4-cf2980e8cb61" providerId="ADAL" clId="{2C6F0E54-A875-4459-983A-5235E36C0AA1}" dt="2026-02-26T15:29:17.495" v="15265" actId="255"/>
          <ac:spMkLst>
            <pc:docMk/>
            <pc:sldMk cId="3723607215" sldId="301"/>
            <ac:spMk id="9" creationId="{DCC69CE7-58B0-1D21-DEF1-DB88F3D8BD81}"/>
          </ac:spMkLst>
        </pc:spChg>
        <pc:spChg chg="add mod">
          <ac:chgData name="Bonnie Kravitz" userId="24291553-b77e-4909-b4e4-cf2980e8cb61" providerId="ADAL" clId="{2C6F0E54-A875-4459-983A-5235E36C0AA1}" dt="2026-02-26T15:27:49.355" v="15182" actId="403"/>
          <ac:spMkLst>
            <pc:docMk/>
            <pc:sldMk cId="3723607215" sldId="301"/>
            <ac:spMk id="10" creationId="{F313AF0E-EEAC-F700-649B-3CDD72D0878C}"/>
          </ac:spMkLst>
        </pc:spChg>
        <pc:spChg chg="add mod">
          <ac:chgData name="Bonnie Kravitz" userId="24291553-b77e-4909-b4e4-cf2980e8cb61" providerId="ADAL" clId="{2C6F0E54-A875-4459-983A-5235E36C0AA1}" dt="2026-02-26T15:28:04.456" v="15185" actId="1076"/>
          <ac:spMkLst>
            <pc:docMk/>
            <pc:sldMk cId="3723607215" sldId="301"/>
            <ac:spMk id="11" creationId="{6C52D172-2234-390E-9C7D-47EB7009E6D2}"/>
          </ac:spMkLst>
        </pc:spChg>
        <pc:picChg chg="add mod modCrop">
          <ac:chgData name="Bonnie Kravitz" userId="24291553-b77e-4909-b4e4-cf2980e8cb61" providerId="ADAL" clId="{2C6F0E54-A875-4459-983A-5235E36C0AA1}" dt="2026-02-26T15:25:46.887" v="15130" actId="1076"/>
          <ac:picMkLst>
            <pc:docMk/>
            <pc:sldMk cId="3723607215" sldId="301"/>
            <ac:picMk id="5" creationId="{20AAB0C1-9FE6-E3F1-B1B0-59DB0B8DA798}"/>
          </ac:picMkLst>
        </pc:picChg>
        <pc:picChg chg="add mod">
          <ac:chgData name="Bonnie Kravitz" userId="24291553-b77e-4909-b4e4-cf2980e8cb61" providerId="ADAL" clId="{2C6F0E54-A875-4459-983A-5235E36C0AA1}" dt="2026-02-26T15:25:54.927" v="15133" actId="14100"/>
          <ac:picMkLst>
            <pc:docMk/>
            <pc:sldMk cId="3723607215" sldId="301"/>
            <ac:picMk id="6" creationId="{B33407CB-9932-CE3C-8CC1-F2E5FD6C3454}"/>
          </ac:picMkLst>
        </pc:picChg>
        <pc:picChg chg="add del mod">
          <ac:chgData name="Bonnie Kravitz" userId="24291553-b77e-4909-b4e4-cf2980e8cb61" providerId="ADAL" clId="{2C6F0E54-A875-4459-983A-5235E36C0AA1}" dt="2026-02-26T15:23:12.295" v="14997" actId="478"/>
          <ac:picMkLst>
            <pc:docMk/>
            <pc:sldMk cId="3723607215" sldId="301"/>
            <ac:picMk id="7" creationId="{41CBCC6F-2896-693C-29FA-3FCA646C3CAC}"/>
          </ac:picMkLst>
        </pc:picChg>
        <pc:picChg chg="add mod">
          <ac:chgData name="Bonnie Kravitz" userId="24291553-b77e-4909-b4e4-cf2980e8cb61" providerId="ADAL" clId="{2C6F0E54-A875-4459-983A-5235E36C0AA1}" dt="2026-02-26T15:27:52.653" v="15183" actId="1076"/>
          <ac:picMkLst>
            <pc:docMk/>
            <pc:sldMk cId="3723607215" sldId="301"/>
            <ac:picMk id="8" creationId="{1E943452-9069-E170-6FDB-9C14668F696C}"/>
          </ac:picMkLst>
        </pc:picChg>
      </pc:sldChg>
      <pc:sldChg chg="delSp modSp new mod">
        <pc:chgData name="Bonnie Kravitz" userId="24291553-b77e-4909-b4e4-cf2980e8cb61" providerId="ADAL" clId="{2C6F0E54-A875-4459-983A-5235E36C0AA1}" dt="2026-02-26T16:31:49.526" v="16915" actId="122"/>
        <pc:sldMkLst>
          <pc:docMk/>
          <pc:sldMk cId="1750095606" sldId="302"/>
        </pc:sldMkLst>
        <pc:spChg chg="mod">
          <ac:chgData name="Bonnie Kravitz" userId="24291553-b77e-4909-b4e4-cf2980e8cb61" providerId="ADAL" clId="{2C6F0E54-A875-4459-983A-5235E36C0AA1}" dt="2026-02-26T16:31:49.526" v="16915" actId="122"/>
          <ac:spMkLst>
            <pc:docMk/>
            <pc:sldMk cId="1750095606" sldId="302"/>
            <ac:spMk id="2" creationId="{A8AFB568-27AF-8FCD-B19E-B634B81CB75F}"/>
          </ac:spMkLst>
        </pc:spChg>
        <pc:spChg chg="del">
          <ac:chgData name="Bonnie Kravitz" userId="24291553-b77e-4909-b4e4-cf2980e8cb61" providerId="ADAL" clId="{2C6F0E54-A875-4459-983A-5235E36C0AA1}" dt="2026-02-26T16:31:09.580" v="16904" actId="478"/>
          <ac:spMkLst>
            <pc:docMk/>
            <pc:sldMk cId="1750095606" sldId="302"/>
            <ac:spMk id="3" creationId="{059C418A-2026-3119-2FDE-49138BD939F8}"/>
          </ac:spMkLst>
        </pc:spChg>
      </pc:sldChg>
      <pc:sldChg chg="new del">
        <pc:chgData name="Bonnie Kravitz" userId="24291553-b77e-4909-b4e4-cf2980e8cb61" providerId="ADAL" clId="{2C6F0E54-A875-4459-983A-5235E36C0AA1}" dt="2026-02-26T21:15:13.472" v="24021" actId="47"/>
        <pc:sldMkLst>
          <pc:docMk/>
          <pc:sldMk cId="4009604869" sldId="303"/>
        </pc:sldMkLst>
      </pc:sldChg>
    </pc:docChg>
  </pc:docChgLst>
</pc:chgInfo>
</file>

<file path=ppt/diagrams/_rels/data5.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hyperlink" Target="mailto:bkravitz@danieletdaniel.ca" TargetMode="External"/></Relationships>
</file>

<file path=ppt/diagrams/_rels/drawing5.xml.rels><?xml version="1.0" encoding="UTF-8" standalone="yes"?>
<Relationships xmlns="http://schemas.openxmlformats.org/package/2006/relationships"><Relationship Id="rId3" Type="http://schemas.openxmlformats.org/officeDocument/2006/relationships/hyperlink" Target="mailto:bkravitz@danieletdaniel.ca" TargetMode="External"/><Relationship Id="rId2" Type="http://schemas.openxmlformats.org/officeDocument/2006/relationships/image" Target="../media/image33.svg"/><Relationship Id="rId1" Type="http://schemas.openxmlformats.org/officeDocument/2006/relationships/image" Target="../media/image3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B80B53-02F8-42A8-881A-EEB08B0EA76F}"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CA"/>
        </a:p>
      </dgm:t>
    </dgm:pt>
    <dgm:pt modelId="{9D763BCA-7428-44E4-87D2-4D50A6320D41}" type="pres">
      <dgm:prSet presAssocID="{39B80B53-02F8-42A8-881A-EEB08B0EA76F}" presName="linearFlow" presStyleCnt="0">
        <dgm:presLayoutVars>
          <dgm:dir/>
          <dgm:animLvl val="lvl"/>
          <dgm:resizeHandles val="exact"/>
        </dgm:presLayoutVars>
      </dgm:prSet>
      <dgm:spPr/>
    </dgm:pt>
  </dgm:ptLst>
  <dgm:cxnLst>
    <dgm:cxn modelId="{404F2E0A-878D-4411-B12E-2B4F49CA7091}" type="presOf" srcId="{39B80B53-02F8-42A8-881A-EEB08B0EA76F}" destId="{9D763BCA-7428-44E4-87D2-4D50A6320D41}" srcOrd="0"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594D80-B1D0-45DA-8116-86D3682C8673}" type="doc">
      <dgm:prSet loTypeId="urn:microsoft.com/office/officeart/2005/8/layout/vList6" loCatId="list" qsTypeId="urn:microsoft.com/office/officeart/2005/8/quickstyle/simple1" qsCatId="simple" csTypeId="urn:microsoft.com/office/officeart/2005/8/colors/accent0_3" csCatId="mainScheme" phldr="1"/>
      <dgm:spPr/>
      <dgm:t>
        <a:bodyPr/>
        <a:lstStyle/>
        <a:p>
          <a:endParaRPr lang="en-CA"/>
        </a:p>
      </dgm:t>
    </dgm:pt>
    <dgm:pt modelId="{95ADAB1D-A697-4269-AFBD-29F57B9B00C8}">
      <dgm:prSet custT="1"/>
      <dgm:spPr/>
      <dgm:t>
        <a:bodyPr/>
        <a:lstStyle/>
        <a:p>
          <a:r>
            <a:rPr lang="en-CA" sz="2000" b="1" dirty="0"/>
            <a:t>Sweet</a:t>
          </a:r>
          <a:endParaRPr lang="en-CA" sz="1400" b="1" dirty="0"/>
        </a:p>
      </dgm:t>
    </dgm:pt>
    <dgm:pt modelId="{A6FEC807-1B12-4EA3-ABCC-453402BE2759}" type="parTrans" cxnId="{01E2846D-C347-4762-9DA1-AE570F46947C}">
      <dgm:prSet/>
      <dgm:spPr/>
      <dgm:t>
        <a:bodyPr/>
        <a:lstStyle/>
        <a:p>
          <a:endParaRPr lang="en-CA" sz="1400"/>
        </a:p>
      </dgm:t>
    </dgm:pt>
    <dgm:pt modelId="{6A74CEC1-ECBD-4C1E-A658-BE306B8BBE2C}" type="sibTrans" cxnId="{01E2846D-C347-4762-9DA1-AE570F46947C}">
      <dgm:prSet/>
      <dgm:spPr/>
      <dgm:t>
        <a:bodyPr/>
        <a:lstStyle/>
        <a:p>
          <a:endParaRPr lang="en-CA" sz="1400"/>
        </a:p>
      </dgm:t>
    </dgm:pt>
    <dgm:pt modelId="{EE08A6A0-D4F4-41DE-BC33-E49E78807A16}">
      <dgm:prSet custT="1"/>
      <dgm:spPr/>
      <dgm:t>
        <a:bodyPr/>
        <a:lstStyle/>
        <a:p>
          <a:r>
            <a:rPr lang="en-CA" sz="2000" b="1" dirty="0"/>
            <a:t>Acid</a:t>
          </a:r>
          <a:endParaRPr lang="en-CA" sz="1400" b="1" dirty="0"/>
        </a:p>
      </dgm:t>
    </dgm:pt>
    <dgm:pt modelId="{9A1CEF3B-FA29-4595-821D-B791163E2FA8}" type="parTrans" cxnId="{3751BCE6-287D-4EE1-9D7A-FDD82291D46D}">
      <dgm:prSet/>
      <dgm:spPr/>
      <dgm:t>
        <a:bodyPr/>
        <a:lstStyle/>
        <a:p>
          <a:endParaRPr lang="en-CA" sz="1400"/>
        </a:p>
      </dgm:t>
    </dgm:pt>
    <dgm:pt modelId="{5B255CC7-F8E0-4FA8-9707-B2AF4E3B10C2}" type="sibTrans" cxnId="{3751BCE6-287D-4EE1-9D7A-FDD82291D46D}">
      <dgm:prSet/>
      <dgm:spPr/>
      <dgm:t>
        <a:bodyPr/>
        <a:lstStyle/>
        <a:p>
          <a:endParaRPr lang="en-CA" sz="1400"/>
        </a:p>
      </dgm:t>
    </dgm:pt>
    <dgm:pt modelId="{570339E8-7BEE-4468-9D54-D7C0C475096A}">
      <dgm:prSet custT="1"/>
      <dgm:spPr/>
      <dgm:t>
        <a:bodyPr/>
        <a:lstStyle/>
        <a:p>
          <a:r>
            <a:rPr lang="en-CA" sz="2000" b="1" dirty="0"/>
            <a:t>Bitter</a:t>
          </a:r>
        </a:p>
      </dgm:t>
    </dgm:pt>
    <dgm:pt modelId="{E8669C85-9E8D-426B-AD18-F51CEFA5D3D6}" type="parTrans" cxnId="{A53173B1-63E4-4E2D-A078-1886D0E2F3ED}">
      <dgm:prSet/>
      <dgm:spPr/>
      <dgm:t>
        <a:bodyPr/>
        <a:lstStyle/>
        <a:p>
          <a:endParaRPr lang="en-CA" sz="1400"/>
        </a:p>
      </dgm:t>
    </dgm:pt>
    <dgm:pt modelId="{39D93368-4EA1-40AC-94B7-70B5F8D14A4E}" type="sibTrans" cxnId="{A53173B1-63E4-4E2D-A078-1886D0E2F3ED}">
      <dgm:prSet/>
      <dgm:spPr/>
      <dgm:t>
        <a:bodyPr/>
        <a:lstStyle/>
        <a:p>
          <a:endParaRPr lang="en-CA" sz="1400"/>
        </a:p>
      </dgm:t>
    </dgm:pt>
    <dgm:pt modelId="{4EF31A50-580C-4184-8F6A-18446785FD1B}">
      <dgm:prSet custT="1"/>
      <dgm:spPr/>
      <dgm:t>
        <a:bodyPr/>
        <a:lstStyle/>
        <a:p>
          <a:r>
            <a:rPr lang="en-CA" sz="2000" b="1" dirty="0"/>
            <a:t>Salt</a:t>
          </a:r>
        </a:p>
      </dgm:t>
    </dgm:pt>
    <dgm:pt modelId="{35296360-7D0E-4C74-ACBE-4DC820527DB5}" type="parTrans" cxnId="{58E2A594-FC46-4E22-90CE-E262D1B60068}">
      <dgm:prSet/>
      <dgm:spPr/>
      <dgm:t>
        <a:bodyPr/>
        <a:lstStyle/>
        <a:p>
          <a:endParaRPr lang="en-CA" sz="1400"/>
        </a:p>
      </dgm:t>
    </dgm:pt>
    <dgm:pt modelId="{984FDAA3-1FAB-4202-A772-59D7AA092D1A}" type="sibTrans" cxnId="{58E2A594-FC46-4E22-90CE-E262D1B60068}">
      <dgm:prSet/>
      <dgm:spPr/>
      <dgm:t>
        <a:bodyPr/>
        <a:lstStyle/>
        <a:p>
          <a:endParaRPr lang="en-CA" sz="1400"/>
        </a:p>
      </dgm:t>
    </dgm:pt>
    <dgm:pt modelId="{4212BAD1-D1FA-4170-9316-B63C77C1045A}">
      <dgm:prSet custT="1"/>
      <dgm:spPr/>
      <dgm:t>
        <a:bodyPr/>
        <a:lstStyle/>
        <a:p>
          <a:r>
            <a:rPr lang="en-CA" sz="2000" b="1" dirty="0"/>
            <a:t>Fat/Richness</a:t>
          </a:r>
        </a:p>
      </dgm:t>
    </dgm:pt>
    <dgm:pt modelId="{B65287A7-DC77-458C-895C-B43325AE6151}" type="parTrans" cxnId="{B98D3AAC-7EC2-46E3-A163-5451D6D3E332}">
      <dgm:prSet/>
      <dgm:spPr/>
      <dgm:t>
        <a:bodyPr/>
        <a:lstStyle/>
        <a:p>
          <a:endParaRPr lang="en-CA" sz="1400"/>
        </a:p>
      </dgm:t>
    </dgm:pt>
    <dgm:pt modelId="{FD750AEE-1208-4387-9D7E-6F4B95968641}" type="sibTrans" cxnId="{B98D3AAC-7EC2-46E3-A163-5451D6D3E332}">
      <dgm:prSet/>
      <dgm:spPr/>
      <dgm:t>
        <a:bodyPr/>
        <a:lstStyle/>
        <a:p>
          <a:endParaRPr lang="en-CA" sz="1400"/>
        </a:p>
      </dgm:t>
    </dgm:pt>
    <dgm:pt modelId="{D500CE2C-26A4-4345-AA58-114433762DD1}">
      <dgm:prSet custT="1"/>
      <dgm:spPr/>
      <dgm:t>
        <a:bodyPr/>
        <a:lstStyle/>
        <a:p>
          <a:r>
            <a:rPr lang="en-CA" sz="2000" b="1" dirty="0"/>
            <a:t>Aromatic/Spice</a:t>
          </a:r>
        </a:p>
      </dgm:t>
    </dgm:pt>
    <dgm:pt modelId="{FEA96C67-45F6-420E-8D8E-D1DF3799BAD7}" type="parTrans" cxnId="{6009AD54-4457-468C-9E58-9EA05F5611F7}">
      <dgm:prSet/>
      <dgm:spPr/>
      <dgm:t>
        <a:bodyPr/>
        <a:lstStyle/>
        <a:p>
          <a:endParaRPr lang="en-CA" sz="1400"/>
        </a:p>
      </dgm:t>
    </dgm:pt>
    <dgm:pt modelId="{D51C67F7-B667-4054-939F-1EEAE381BB6D}" type="sibTrans" cxnId="{6009AD54-4457-468C-9E58-9EA05F5611F7}">
      <dgm:prSet/>
      <dgm:spPr/>
      <dgm:t>
        <a:bodyPr/>
        <a:lstStyle/>
        <a:p>
          <a:endParaRPr lang="en-CA" sz="1400"/>
        </a:p>
      </dgm:t>
    </dgm:pt>
    <dgm:pt modelId="{EAA5DB8C-4FDB-449C-A9C0-06D92FCB1D26}">
      <dgm:prSet/>
      <dgm:spPr/>
      <dgm:t>
        <a:bodyPr/>
        <a:lstStyle/>
        <a:p>
          <a:r>
            <a:rPr lang="en-CA" b="1" dirty="0"/>
            <a:t>Balances sweetness, adds brightness</a:t>
          </a:r>
        </a:p>
      </dgm:t>
    </dgm:pt>
    <dgm:pt modelId="{AD861699-B917-4639-9D15-D26F8CE598E3}" type="parTrans" cxnId="{394E8129-8126-4BE7-9E02-796921768285}">
      <dgm:prSet/>
      <dgm:spPr/>
      <dgm:t>
        <a:bodyPr/>
        <a:lstStyle/>
        <a:p>
          <a:endParaRPr lang="en-CA"/>
        </a:p>
      </dgm:t>
    </dgm:pt>
    <dgm:pt modelId="{7D33B314-A35B-41C1-8186-CC0F395CD5DB}" type="sibTrans" cxnId="{394E8129-8126-4BE7-9E02-796921768285}">
      <dgm:prSet/>
      <dgm:spPr/>
      <dgm:t>
        <a:bodyPr/>
        <a:lstStyle/>
        <a:p>
          <a:endParaRPr lang="en-CA"/>
        </a:p>
      </dgm:t>
    </dgm:pt>
    <dgm:pt modelId="{D268725B-D031-430E-BBA2-25376A653D44}">
      <dgm:prSet/>
      <dgm:spPr/>
      <dgm:t>
        <a:bodyPr/>
        <a:lstStyle/>
        <a:p>
          <a:r>
            <a:rPr lang="en-CA" b="1" dirty="0"/>
            <a:t>Adds depth and balances sweetness</a:t>
          </a:r>
        </a:p>
      </dgm:t>
    </dgm:pt>
    <dgm:pt modelId="{FBF3752C-76C1-4B32-9E67-9FED9D649C9F}" type="parTrans" cxnId="{9301D702-5407-438F-9BB2-7B317B8979F3}">
      <dgm:prSet/>
      <dgm:spPr/>
      <dgm:t>
        <a:bodyPr/>
        <a:lstStyle/>
        <a:p>
          <a:endParaRPr lang="en-CA"/>
        </a:p>
      </dgm:t>
    </dgm:pt>
    <dgm:pt modelId="{18B27D8E-BEC4-455E-BCC7-2E4CD129ACD2}" type="sibTrans" cxnId="{9301D702-5407-438F-9BB2-7B317B8979F3}">
      <dgm:prSet/>
      <dgm:spPr/>
      <dgm:t>
        <a:bodyPr/>
        <a:lstStyle/>
        <a:p>
          <a:endParaRPr lang="en-CA"/>
        </a:p>
      </dgm:t>
    </dgm:pt>
    <dgm:pt modelId="{98FD68EB-F278-496D-8956-8A230D74D687}">
      <dgm:prSet/>
      <dgm:spPr/>
      <dgm:t>
        <a:bodyPr/>
        <a:lstStyle/>
        <a:p>
          <a:r>
            <a:rPr lang="en-CA" b="1" dirty="0"/>
            <a:t>Brightens your flavors</a:t>
          </a:r>
        </a:p>
      </dgm:t>
    </dgm:pt>
    <dgm:pt modelId="{E293CF1C-328A-4449-975F-179C3946B173}" type="parTrans" cxnId="{F0802A71-AF7C-402E-AF62-A83DBBB73DC9}">
      <dgm:prSet/>
      <dgm:spPr/>
      <dgm:t>
        <a:bodyPr/>
        <a:lstStyle/>
        <a:p>
          <a:endParaRPr lang="en-CA"/>
        </a:p>
      </dgm:t>
    </dgm:pt>
    <dgm:pt modelId="{E632D226-855E-4724-9512-AA8A7361DFF4}" type="sibTrans" cxnId="{F0802A71-AF7C-402E-AF62-A83DBBB73DC9}">
      <dgm:prSet/>
      <dgm:spPr/>
      <dgm:t>
        <a:bodyPr/>
        <a:lstStyle/>
        <a:p>
          <a:endParaRPr lang="en-CA"/>
        </a:p>
      </dgm:t>
    </dgm:pt>
    <dgm:pt modelId="{40B47EB9-9FAF-4B94-9895-A645BE83693D}">
      <dgm:prSet/>
      <dgm:spPr/>
      <dgm:t>
        <a:bodyPr/>
        <a:lstStyle/>
        <a:p>
          <a:r>
            <a:rPr lang="en-CA" b="1" dirty="0"/>
            <a:t>Carries your flavor and gives that indulgent feel </a:t>
          </a:r>
        </a:p>
      </dgm:t>
    </dgm:pt>
    <dgm:pt modelId="{DB2887C5-571B-4B32-B93F-9D783C505D86}" type="parTrans" cxnId="{C59E6019-704E-4E92-9DE3-0223316FFFFB}">
      <dgm:prSet/>
      <dgm:spPr/>
      <dgm:t>
        <a:bodyPr/>
        <a:lstStyle/>
        <a:p>
          <a:endParaRPr lang="en-CA"/>
        </a:p>
      </dgm:t>
    </dgm:pt>
    <dgm:pt modelId="{45C45733-ED8B-4DEF-A70B-A874671394D9}" type="sibTrans" cxnId="{C59E6019-704E-4E92-9DE3-0223316FFFFB}">
      <dgm:prSet/>
      <dgm:spPr/>
      <dgm:t>
        <a:bodyPr/>
        <a:lstStyle/>
        <a:p>
          <a:endParaRPr lang="en-CA"/>
        </a:p>
      </dgm:t>
    </dgm:pt>
    <dgm:pt modelId="{25914A4F-B2D8-4393-8AD4-2D81048DC0BF}">
      <dgm:prSet/>
      <dgm:spPr/>
      <dgm:t>
        <a:bodyPr/>
        <a:lstStyle/>
        <a:p>
          <a:r>
            <a:rPr lang="en-CA" b="1" dirty="0"/>
            <a:t>Your starting base</a:t>
          </a:r>
        </a:p>
      </dgm:t>
    </dgm:pt>
    <dgm:pt modelId="{792A81E0-FCE3-4EE3-9863-F189A945685A}" type="parTrans" cxnId="{B21EC0C5-22F9-4A3F-A3E9-E8C748782625}">
      <dgm:prSet/>
      <dgm:spPr/>
      <dgm:t>
        <a:bodyPr/>
        <a:lstStyle/>
        <a:p>
          <a:endParaRPr lang="en-CA"/>
        </a:p>
      </dgm:t>
    </dgm:pt>
    <dgm:pt modelId="{4C051249-F44D-4481-8D4D-8288E575F539}" type="sibTrans" cxnId="{B21EC0C5-22F9-4A3F-A3E9-E8C748782625}">
      <dgm:prSet/>
      <dgm:spPr/>
      <dgm:t>
        <a:bodyPr/>
        <a:lstStyle/>
        <a:p>
          <a:endParaRPr lang="en-CA"/>
        </a:p>
      </dgm:t>
    </dgm:pt>
    <dgm:pt modelId="{B1539723-A916-4FDB-A545-5FDCC8DAFE93}">
      <dgm:prSet/>
      <dgm:spPr/>
      <dgm:t>
        <a:bodyPr/>
        <a:lstStyle/>
        <a:p>
          <a:r>
            <a:rPr lang="en-CA" b="1" dirty="0"/>
            <a:t>Gives identity to your dessert</a:t>
          </a:r>
        </a:p>
      </dgm:t>
    </dgm:pt>
    <dgm:pt modelId="{4D3E332E-ADB5-406C-B742-9D1280B6C2E5}" type="parTrans" cxnId="{AA654EBD-CE0D-4DE8-8C97-ADDF9299C1CD}">
      <dgm:prSet/>
      <dgm:spPr/>
      <dgm:t>
        <a:bodyPr/>
        <a:lstStyle/>
        <a:p>
          <a:endParaRPr lang="en-CA"/>
        </a:p>
      </dgm:t>
    </dgm:pt>
    <dgm:pt modelId="{63633704-1111-4D2B-B58B-09B8E875B760}" type="sibTrans" cxnId="{AA654EBD-CE0D-4DE8-8C97-ADDF9299C1CD}">
      <dgm:prSet/>
      <dgm:spPr/>
      <dgm:t>
        <a:bodyPr/>
        <a:lstStyle/>
        <a:p>
          <a:endParaRPr lang="en-CA"/>
        </a:p>
      </dgm:t>
    </dgm:pt>
    <dgm:pt modelId="{192C8BDD-C63B-4DDE-A4DC-6EFDFA86ED1A}" type="pres">
      <dgm:prSet presAssocID="{57594D80-B1D0-45DA-8116-86D3682C8673}" presName="Name0" presStyleCnt="0">
        <dgm:presLayoutVars>
          <dgm:dir/>
          <dgm:animLvl val="lvl"/>
          <dgm:resizeHandles/>
        </dgm:presLayoutVars>
      </dgm:prSet>
      <dgm:spPr/>
    </dgm:pt>
    <dgm:pt modelId="{8C186D1B-7431-424B-B8E0-597A58164BD7}" type="pres">
      <dgm:prSet presAssocID="{95ADAB1D-A697-4269-AFBD-29F57B9B00C8}" presName="linNode" presStyleCnt="0"/>
      <dgm:spPr/>
    </dgm:pt>
    <dgm:pt modelId="{DE32CC58-4213-42E8-81A0-D81E39DDDE56}" type="pres">
      <dgm:prSet presAssocID="{95ADAB1D-A697-4269-AFBD-29F57B9B00C8}" presName="parentShp" presStyleLbl="node1" presStyleIdx="0" presStyleCnt="6" custLinFactNeighborX="461" custLinFactNeighborY="5741">
        <dgm:presLayoutVars>
          <dgm:bulletEnabled val="1"/>
        </dgm:presLayoutVars>
      </dgm:prSet>
      <dgm:spPr/>
    </dgm:pt>
    <dgm:pt modelId="{A84C7FDA-FB8A-4D71-8BFC-C01C2819C001}" type="pres">
      <dgm:prSet presAssocID="{95ADAB1D-A697-4269-AFBD-29F57B9B00C8}" presName="childShp" presStyleLbl="bgAccFollowNode1" presStyleIdx="0" presStyleCnt="6">
        <dgm:presLayoutVars>
          <dgm:bulletEnabled val="1"/>
        </dgm:presLayoutVars>
      </dgm:prSet>
      <dgm:spPr/>
    </dgm:pt>
    <dgm:pt modelId="{6560F132-579E-4261-B567-D5B3DEED391F}" type="pres">
      <dgm:prSet presAssocID="{6A74CEC1-ECBD-4C1E-A658-BE306B8BBE2C}" presName="spacing" presStyleCnt="0"/>
      <dgm:spPr/>
    </dgm:pt>
    <dgm:pt modelId="{04EB03E7-FB0D-4C59-9DAA-63E1D0E644AB}" type="pres">
      <dgm:prSet presAssocID="{EE08A6A0-D4F4-41DE-BC33-E49E78807A16}" presName="linNode" presStyleCnt="0"/>
      <dgm:spPr/>
    </dgm:pt>
    <dgm:pt modelId="{26E7F8E0-F8AA-4627-8D16-17E91E2E1476}" type="pres">
      <dgm:prSet presAssocID="{EE08A6A0-D4F4-41DE-BC33-E49E78807A16}" presName="parentShp" presStyleLbl="node1" presStyleIdx="1" presStyleCnt="6" custLinFactY="200000" custLinFactNeighborX="-154" custLinFactNeighborY="240080">
        <dgm:presLayoutVars>
          <dgm:bulletEnabled val="1"/>
        </dgm:presLayoutVars>
      </dgm:prSet>
      <dgm:spPr/>
    </dgm:pt>
    <dgm:pt modelId="{1CFC5EF7-F7D1-429B-86E0-A071D7767746}" type="pres">
      <dgm:prSet presAssocID="{EE08A6A0-D4F4-41DE-BC33-E49E78807A16}" presName="childShp" presStyleLbl="bgAccFollowNode1" presStyleIdx="1" presStyleCnt="6" custLinFactY="200000" custLinFactNeighborX="921" custLinFactNeighborY="240080">
        <dgm:presLayoutVars>
          <dgm:bulletEnabled val="1"/>
        </dgm:presLayoutVars>
      </dgm:prSet>
      <dgm:spPr/>
    </dgm:pt>
    <dgm:pt modelId="{508E1C4A-8EC2-4DC1-9946-ACA1EFBED375}" type="pres">
      <dgm:prSet presAssocID="{5B255CC7-F8E0-4FA8-9707-B2AF4E3B10C2}" presName="spacing" presStyleCnt="0"/>
      <dgm:spPr/>
    </dgm:pt>
    <dgm:pt modelId="{6F849E01-75CA-4EC3-9B3C-202EE1A98145}" type="pres">
      <dgm:prSet presAssocID="{570339E8-7BEE-4468-9D54-D7C0C475096A}" presName="linNode" presStyleCnt="0"/>
      <dgm:spPr/>
    </dgm:pt>
    <dgm:pt modelId="{7A1CAEF9-B322-49BC-8400-8F15D4FB9979}" type="pres">
      <dgm:prSet presAssocID="{570339E8-7BEE-4468-9D54-D7C0C475096A}" presName="parentShp" presStyleLbl="node1" presStyleIdx="2" presStyleCnt="6" custLinFactY="14818" custLinFactNeighborY="100000">
        <dgm:presLayoutVars>
          <dgm:bulletEnabled val="1"/>
        </dgm:presLayoutVars>
      </dgm:prSet>
      <dgm:spPr/>
    </dgm:pt>
    <dgm:pt modelId="{7560C2C5-5726-40D8-94CC-95EBFBE3AFC5}" type="pres">
      <dgm:prSet presAssocID="{570339E8-7BEE-4468-9D54-D7C0C475096A}" presName="childShp" presStyleLbl="bgAccFollowNode1" presStyleIdx="2" presStyleCnt="6" custLinFactY="16230" custLinFactNeighborX="1229" custLinFactNeighborY="100000">
        <dgm:presLayoutVars>
          <dgm:bulletEnabled val="1"/>
        </dgm:presLayoutVars>
      </dgm:prSet>
      <dgm:spPr/>
    </dgm:pt>
    <dgm:pt modelId="{389D328D-818B-46A7-B563-44BC4A52AE16}" type="pres">
      <dgm:prSet presAssocID="{39D93368-4EA1-40AC-94B7-70B5F8D14A4E}" presName="spacing" presStyleCnt="0"/>
      <dgm:spPr/>
    </dgm:pt>
    <dgm:pt modelId="{00913D80-239E-4D6B-BA16-C673A2BB2D0E}" type="pres">
      <dgm:prSet presAssocID="{4EF31A50-580C-4184-8F6A-18446785FD1B}" presName="linNode" presStyleCnt="0"/>
      <dgm:spPr/>
    </dgm:pt>
    <dgm:pt modelId="{E31CEB61-7DDE-4425-9275-F66A561592A3}" type="pres">
      <dgm:prSet presAssocID="{4EF31A50-580C-4184-8F6A-18446785FD1B}" presName="parentShp" presStyleLbl="node1" presStyleIdx="3" presStyleCnt="6" custLinFactY="14818" custLinFactNeighborX="154" custLinFactNeighborY="100000">
        <dgm:presLayoutVars>
          <dgm:bulletEnabled val="1"/>
        </dgm:presLayoutVars>
      </dgm:prSet>
      <dgm:spPr/>
    </dgm:pt>
    <dgm:pt modelId="{C158410C-4145-4870-9BD2-B32316028F4E}" type="pres">
      <dgm:prSet presAssocID="{4EF31A50-580C-4184-8F6A-18446785FD1B}" presName="childShp" presStyleLbl="bgAccFollowNode1" presStyleIdx="3" presStyleCnt="6" custLinFactY="14818" custLinFactNeighborX="-461" custLinFactNeighborY="100000">
        <dgm:presLayoutVars>
          <dgm:bulletEnabled val="1"/>
        </dgm:presLayoutVars>
      </dgm:prSet>
      <dgm:spPr/>
    </dgm:pt>
    <dgm:pt modelId="{53F71F44-481F-4F63-AE49-8144F3728E2A}" type="pres">
      <dgm:prSet presAssocID="{984FDAA3-1FAB-4202-A772-59D7AA092D1A}" presName="spacing" presStyleCnt="0"/>
      <dgm:spPr/>
    </dgm:pt>
    <dgm:pt modelId="{58FB0E09-FD31-4598-A467-DDAE420E01D7}" type="pres">
      <dgm:prSet presAssocID="{4212BAD1-D1FA-4170-9316-B63C77C1045A}" presName="linNode" presStyleCnt="0"/>
      <dgm:spPr/>
    </dgm:pt>
    <dgm:pt modelId="{2274FE0D-3AFE-417A-B2C0-AA66061CB68F}" type="pres">
      <dgm:prSet presAssocID="{4212BAD1-D1FA-4170-9316-B63C77C1045A}" presName="parentShp" presStyleLbl="node1" presStyleIdx="4" presStyleCnt="6" custLinFactY="-127145" custLinFactNeighborX="307" custLinFactNeighborY="-200000">
        <dgm:presLayoutVars>
          <dgm:bulletEnabled val="1"/>
        </dgm:presLayoutVars>
      </dgm:prSet>
      <dgm:spPr/>
    </dgm:pt>
    <dgm:pt modelId="{F88CB471-D416-4CA7-B949-5460C4D04D92}" type="pres">
      <dgm:prSet presAssocID="{4212BAD1-D1FA-4170-9316-B63C77C1045A}" presName="childShp" presStyleLbl="bgAccFollowNode1" presStyleIdx="4" presStyleCnt="6" custLinFactY="-127232" custLinFactNeighborX="1383" custLinFactNeighborY="-200000">
        <dgm:presLayoutVars>
          <dgm:bulletEnabled val="1"/>
        </dgm:presLayoutVars>
      </dgm:prSet>
      <dgm:spPr/>
    </dgm:pt>
    <dgm:pt modelId="{210F9102-73D7-436C-AE2D-6EAE3E6ACFD8}" type="pres">
      <dgm:prSet presAssocID="{FD750AEE-1208-4387-9D7E-6F4B95968641}" presName="spacing" presStyleCnt="0"/>
      <dgm:spPr/>
    </dgm:pt>
    <dgm:pt modelId="{0A61C588-545A-426D-AC67-60912CBFFD2F}" type="pres">
      <dgm:prSet presAssocID="{D500CE2C-26A4-4345-AA58-114433762DD1}" presName="linNode" presStyleCnt="0"/>
      <dgm:spPr/>
    </dgm:pt>
    <dgm:pt modelId="{4095B743-9E85-455C-B55B-27ED3A560346}" type="pres">
      <dgm:prSet presAssocID="{D500CE2C-26A4-4345-AA58-114433762DD1}" presName="parentShp" presStyleLbl="node1" presStyleIdx="5" presStyleCnt="6" custLinFactY="-127232" custLinFactNeighborX="-154" custLinFactNeighborY="-200000">
        <dgm:presLayoutVars>
          <dgm:bulletEnabled val="1"/>
        </dgm:presLayoutVars>
      </dgm:prSet>
      <dgm:spPr/>
    </dgm:pt>
    <dgm:pt modelId="{9FDF0616-CE91-4CAF-A7A1-961E983D29E7}" type="pres">
      <dgm:prSet presAssocID="{D500CE2C-26A4-4345-AA58-114433762DD1}" presName="childShp" presStyleLbl="bgAccFollowNode1" presStyleIdx="5" presStyleCnt="6" custLinFactY="-130023" custLinFactNeighborX="-230" custLinFactNeighborY="-200000">
        <dgm:presLayoutVars>
          <dgm:bulletEnabled val="1"/>
        </dgm:presLayoutVars>
      </dgm:prSet>
      <dgm:spPr/>
    </dgm:pt>
  </dgm:ptLst>
  <dgm:cxnLst>
    <dgm:cxn modelId="{9301D702-5407-438F-9BB2-7B317B8979F3}" srcId="{570339E8-7BEE-4468-9D54-D7C0C475096A}" destId="{D268725B-D031-430E-BBA2-25376A653D44}" srcOrd="0" destOrd="0" parTransId="{FBF3752C-76C1-4B32-9E67-9FED9D649C9F}" sibTransId="{18B27D8E-BEC4-455E-BCC7-2E4CD129ACD2}"/>
    <dgm:cxn modelId="{C59E6019-704E-4E92-9DE3-0223316FFFFB}" srcId="{4212BAD1-D1FA-4170-9316-B63C77C1045A}" destId="{40B47EB9-9FAF-4B94-9895-A645BE83693D}" srcOrd="0" destOrd="0" parTransId="{DB2887C5-571B-4B32-B93F-9D783C505D86}" sibTransId="{45C45733-ED8B-4DEF-A70B-A874671394D9}"/>
    <dgm:cxn modelId="{CFF94029-5AAF-4B2B-B662-5D754354B69C}" type="presOf" srcId="{98FD68EB-F278-496D-8956-8A230D74D687}" destId="{C158410C-4145-4870-9BD2-B32316028F4E}" srcOrd="0" destOrd="0" presId="urn:microsoft.com/office/officeart/2005/8/layout/vList6"/>
    <dgm:cxn modelId="{394E8129-8126-4BE7-9E02-796921768285}" srcId="{EE08A6A0-D4F4-41DE-BC33-E49E78807A16}" destId="{EAA5DB8C-4FDB-449C-A9C0-06D92FCB1D26}" srcOrd="0" destOrd="0" parTransId="{AD861699-B917-4639-9D15-D26F8CE598E3}" sibTransId="{7D33B314-A35B-41C1-8186-CC0F395CD5DB}"/>
    <dgm:cxn modelId="{C6C8ED34-F3C7-4EA2-BC0A-8B4B78F44D05}" type="presOf" srcId="{D268725B-D031-430E-BBA2-25376A653D44}" destId="{7560C2C5-5726-40D8-94CC-95EBFBE3AFC5}" srcOrd="0" destOrd="0" presId="urn:microsoft.com/office/officeart/2005/8/layout/vList6"/>
    <dgm:cxn modelId="{D992EE37-F1D1-4A58-94E9-791BC3132ABF}" type="presOf" srcId="{57594D80-B1D0-45DA-8116-86D3682C8673}" destId="{192C8BDD-C63B-4DDE-A4DC-6EFDFA86ED1A}" srcOrd="0" destOrd="0" presId="urn:microsoft.com/office/officeart/2005/8/layout/vList6"/>
    <dgm:cxn modelId="{0683D764-9626-438F-852F-D7436978C6A4}" type="presOf" srcId="{25914A4F-B2D8-4393-8AD4-2D81048DC0BF}" destId="{A84C7FDA-FB8A-4D71-8BFC-C01C2819C001}" srcOrd="0" destOrd="0" presId="urn:microsoft.com/office/officeart/2005/8/layout/vList6"/>
    <dgm:cxn modelId="{D3E65F6B-FBF9-4571-8670-DD292D6575CE}" type="presOf" srcId="{4212BAD1-D1FA-4170-9316-B63C77C1045A}" destId="{2274FE0D-3AFE-417A-B2C0-AA66061CB68F}" srcOrd="0" destOrd="0" presId="urn:microsoft.com/office/officeart/2005/8/layout/vList6"/>
    <dgm:cxn modelId="{01E2846D-C347-4762-9DA1-AE570F46947C}" srcId="{57594D80-B1D0-45DA-8116-86D3682C8673}" destId="{95ADAB1D-A697-4269-AFBD-29F57B9B00C8}" srcOrd="0" destOrd="0" parTransId="{A6FEC807-1B12-4EA3-ABCC-453402BE2759}" sibTransId="{6A74CEC1-ECBD-4C1E-A658-BE306B8BBE2C}"/>
    <dgm:cxn modelId="{F0802A71-AF7C-402E-AF62-A83DBBB73DC9}" srcId="{4EF31A50-580C-4184-8F6A-18446785FD1B}" destId="{98FD68EB-F278-496D-8956-8A230D74D687}" srcOrd="0" destOrd="0" parTransId="{E293CF1C-328A-4449-975F-179C3946B173}" sibTransId="{E632D226-855E-4724-9512-AA8A7361DFF4}"/>
    <dgm:cxn modelId="{6009AD54-4457-468C-9E58-9EA05F5611F7}" srcId="{57594D80-B1D0-45DA-8116-86D3682C8673}" destId="{D500CE2C-26A4-4345-AA58-114433762DD1}" srcOrd="5" destOrd="0" parTransId="{FEA96C67-45F6-420E-8D8E-D1DF3799BAD7}" sibTransId="{D51C67F7-B667-4054-939F-1EEAE381BB6D}"/>
    <dgm:cxn modelId="{9A5A878D-34EE-4199-AB04-1F1E8B0FFEB9}" type="presOf" srcId="{95ADAB1D-A697-4269-AFBD-29F57B9B00C8}" destId="{DE32CC58-4213-42E8-81A0-D81E39DDDE56}" srcOrd="0" destOrd="0" presId="urn:microsoft.com/office/officeart/2005/8/layout/vList6"/>
    <dgm:cxn modelId="{8BE0B28E-EAE6-45CB-B4EE-48F2C363F1AD}" type="presOf" srcId="{D500CE2C-26A4-4345-AA58-114433762DD1}" destId="{4095B743-9E85-455C-B55B-27ED3A560346}" srcOrd="0" destOrd="0" presId="urn:microsoft.com/office/officeart/2005/8/layout/vList6"/>
    <dgm:cxn modelId="{58E2A594-FC46-4E22-90CE-E262D1B60068}" srcId="{57594D80-B1D0-45DA-8116-86D3682C8673}" destId="{4EF31A50-580C-4184-8F6A-18446785FD1B}" srcOrd="3" destOrd="0" parTransId="{35296360-7D0E-4C74-ACBE-4DC820527DB5}" sibTransId="{984FDAA3-1FAB-4202-A772-59D7AA092D1A}"/>
    <dgm:cxn modelId="{15791FA3-E120-4E6B-B4E8-F2CA73E988F4}" type="presOf" srcId="{40B47EB9-9FAF-4B94-9895-A645BE83693D}" destId="{F88CB471-D416-4CA7-B949-5460C4D04D92}" srcOrd="0" destOrd="0" presId="urn:microsoft.com/office/officeart/2005/8/layout/vList6"/>
    <dgm:cxn modelId="{B98D3AAC-7EC2-46E3-A163-5451D6D3E332}" srcId="{57594D80-B1D0-45DA-8116-86D3682C8673}" destId="{4212BAD1-D1FA-4170-9316-B63C77C1045A}" srcOrd="4" destOrd="0" parTransId="{B65287A7-DC77-458C-895C-B43325AE6151}" sibTransId="{FD750AEE-1208-4387-9D7E-6F4B95968641}"/>
    <dgm:cxn modelId="{A53173B1-63E4-4E2D-A078-1886D0E2F3ED}" srcId="{57594D80-B1D0-45DA-8116-86D3682C8673}" destId="{570339E8-7BEE-4468-9D54-D7C0C475096A}" srcOrd="2" destOrd="0" parTransId="{E8669C85-9E8D-426B-AD18-F51CEFA5D3D6}" sibTransId="{39D93368-4EA1-40AC-94B7-70B5F8D14A4E}"/>
    <dgm:cxn modelId="{AA654EBD-CE0D-4DE8-8C97-ADDF9299C1CD}" srcId="{D500CE2C-26A4-4345-AA58-114433762DD1}" destId="{B1539723-A916-4FDB-A545-5FDCC8DAFE93}" srcOrd="0" destOrd="0" parTransId="{4D3E332E-ADB5-406C-B742-9D1280B6C2E5}" sibTransId="{63633704-1111-4D2B-B58B-09B8E875B760}"/>
    <dgm:cxn modelId="{0A6BC6C0-A017-45BF-8AE0-3BC10F352B47}" type="presOf" srcId="{EE08A6A0-D4F4-41DE-BC33-E49E78807A16}" destId="{26E7F8E0-F8AA-4627-8D16-17E91E2E1476}" srcOrd="0" destOrd="0" presId="urn:microsoft.com/office/officeart/2005/8/layout/vList6"/>
    <dgm:cxn modelId="{71F465C4-E422-4CB7-969F-69FD9B28A5D1}" type="presOf" srcId="{570339E8-7BEE-4468-9D54-D7C0C475096A}" destId="{7A1CAEF9-B322-49BC-8400-8F15D4FB9979}" srcOrd="0" destOrd="0" presId="urn:microsoft.com/office/officeart/2005/8/layout/vList6"/>
    <dgm:cxn modelId="{B21EC0C5-22F9-4A3F-A3E9-E8C748782625}" srcId="{95ADAB1D-A697-4269-AFBD-29F57B9B00C8}" destId="{25914A4F-B2D8-4393-8AD4-2D81048DC0BF}" srcOrd="0" destOrd="0" parTransId="{792A81E0-FCE3-4EE3-9863-F189A945685A}" sibTransId="{4C051249-F44D-4481-8D4D-8288E575F539}"/>
    <dgm:cxn modelId="{836E14CF-740C-4240-84A0-BDD64AEBC62B}" type="presOf" srcId="{EAA5DB8C-4FDB-449C-A9C0-06D92FCB1D26}" destId="{1CFC5EF7-F7D1-429B-86E0-A071D7767746}" srcOrd="0" destOrd="0" presId="urn:microsoft.com/office/officeart/2005/8/layout/vList6"/>
    <dgm:cxn modelId="{FD1296D3-3E5F-45BD-8598-982B8B8F1A31}" type="presOf" srcId="{4EF31A50-580C-4184-8F6A-18446785FD1B}" destId="{E31CEB61-7DDE-4425-9275-F66A561592A3}" srcOrd="0" destOrd="0" presId="urn:microsoft.com/office/officeart/2005/8/layout/vList6"/>
    <dgm:cxn modelId="{3751BCE6-287D-4EE1-9D7A-FDD82291D46D}" srcId="{57594D80-B1D0-45DA-8116-86D3682C8673}" destId="{EE08A6A0-D4F4-41DE-BC33-E49E78807A16}" srcOrd="1" destOrd="0" parTransId="{9A1CEF3B-FA29-4595-821D-B791163E2FA8}" sibTransId="{5B255CC7-F8E0-4FA8-9707-B2AF4E3B10C2}"/>
    <dgm:cxn modelId="{1BCE04F7-16CD-4907-B834-0F834A452B7F}" type="presOf" srcId="{B1539723-A916-4FDB-A545-5FDCC8DAFE93}" destId="{9FDF0616-CE91-4CAF-A7A1-961E983D29E7}" srcOrd="0" destOrd="0" presId="urn:microsoft.com/office/officeart/2005/8/layout/vList6"/>
    <dgm:cxn modelId="{B438E777-36EF-40AA-A59F-2F2557B234AE}" type="presParOf" srcId="{192C8BDD-C63B-4DDE-A4DC-6EFDFA86ED1A}" destId="{8C186D1B-7431-424B-B8E0-597A58164BD7}" srcOrd="0" destOrd="0" presId="urn:microsoft.com/office/officeart/2005/8/layout/vList6"/>
    <dgm:cxn modelId="{8029FE72-6ECC-431C-9B32-1226E6AEE492}" type="presParOf" srcId="{8C186D1B-7431-424B-B8E0-597A58164BD7}" destId="{DE32CC58-4213-42E8-81A0-D81E39DDDE56}" srcOrd="0" destOrd="0" presId="urn:microsoft.com/office/officeart/2005/8/layout/vList6"/>
    <dgm:cxn modelId="{6512327B-27B8-436C-8C7D-FFCA8D09E304}" type="presParOf" srcId="{8C186D1B-7431-424B-B8E0-597A58164BD7}" destId="{A84C7FDA-FB8A-4D71-8BFC-C01C2819C001}" srcOrd="1" destOrd="0" presId="urn:microsoft.com/office/officeart/2005/8/layout/vList6"/>
    <dgm:cxn modelId="{81C7858C-21B2-46AE-BA4D-B38149CFF3D7}" type="presParOf" srcId="{192C8BDD-C63B-4DDE-A4DC-6EFDFA86ED1A}" destId="{6560F132-579E-4261-B567-D5B3DEED391F}" srcOrd="1" destOrd="0" presId="urn:microsoft.com/office/officeart/2005/8/layout/vList6"/>
    <dgm:cxn modelId="{5CF684FC-27EF-4A78-8121-71059A5D1D9B}" type="presParOf" srcId="{192C8BDD-C63B-4DDE-A4DC-6EFDFA86ED1A}" destId="{04EB03E7-FB0D-4C59-9DAA-63E1D0E644AB}" srcOrd="2" destOrd="0" presId="urn:microsoft.com/office/officeart/2005/8/layout/vList6"/>
    <dgm:cxn modelId="{4B71B2B2-FB75-408E-9A8B-4BEE9EAED286}" type="presParOf" srcId="{04EB03E7-FB0D-4C59-9DAA-63E1D0E644AB}" destId="{26E7F8E0-F8AA-4627-8D16-17E91E2E1476}" srcOrd="0" destOrd="0" presId="urn:microsoft.com/office/officeart/2005/8/layout/vList6"/>
    <dgm:cxn modelId="{C3A7CEBA-64B5-45A1-BB66-945FFEC6E6CE}" type="presParOf" srcId="{04EB03E7-FB0D-4C59-9DAA-63E1D0E644AB}" destId="{1CFC5EF7-F7D1-429B-86E0-A071D7767746}" srcOrd="1" destOrd="0" presId="urn:microsoft.com/office/officeart/2005/8/layout/vList6"/>
    <dgm:cxn modelId="{773FC821-3AA8-43FB-A9AB-6B709AC5D817}" type="presParOf" srcId="{192C8BDD-C63B-4DDE-A4DC-6EFDFA86ED1A}" destId="{508E1C4A-8EC2-4DC1-9946-ACA1EFBED375}" srcOrd="3" destOrd="0" presId="urn:microsoft.com/office/officeart/2005/8/layout/vList6"/>
    <dgm:cxn modelId="{7AA3A49F-3C8A-4166-BD86-3F798517F337}" type="presParOf" srcId="{192C8BDD-C63B-4DDE-A4DC-6EFDFA86ED1A}" destId="{6F849E01-75CA-4EC3-9B3C-202EE1A98145}" srcOrd="4" destOrd="0" presId="urn:microsoft.com/office/officeart/2005/8/layout/vList6"/>
    <dgm:cxn modelId="{D1409077-F29B-4889-A45D-5BF08D165769}" type="presParOf" srcId="{6F849E01-75CA-4EC3-9B3C-202EE1A98145}" destId="{7A1CAEF9-B322-49BC-8400-8F15D4FB9979}" srcOrd="0" destOrd="0" presId="urn:microsoft.com/office/officeart/2005/8/layout/vList6"/>
    <dgm:cxn modelId="{61233C06-4810-462A-B094-78E360E57982}" type="presParOf" srcId="{6F849E01-75CA-4EC3-9B3C-202EE1A98145}" destId="{7560C2C5-5726-40D8-94CC-95EBFBE3AFC5}" srcOrd="1" destOrd="0" presId="urn:microsoft.com/office/officeart/2005/8/layout/vList6"/>
    <dgm:cxn modelId="{A2ABD968-429F-4A5C-90CB-9C2BF7435445}" type="presParOf" srcId="{192C8BDD-C63B-4DDE-A4DC-6EFDFA86ED1A}" destId="{389D328D-818B-46A7-B563-44BC4A52AE16}" srcOrd="5" destOrd="0" presId="urn:microsoft.com/office/officeart/2005/8/layout/vList6"/>
    <dgm:cxn modelId="{F6158C91-5BAC-4F4B-ACDF-062401E3A8F2}" type="presParOf" srcId="{192C8BDD-C63B-4DDE-A4DC-6EFDFA86ED1A}" destId="{00913D80-239E-4D6B-BA16-C673A2BB2D0E}" srcOrd="6" destOrd="0" presId="urn:microsoft.com/office/officeart/2005/8/layout/vList6"/>
    <dgm:cxn modelId="{10787129-1B57-403D-B0FF-4B43F4D8E7E9}" type="presParOf" srcId="{00913D80-239E-4D6B-BA16-C673A2BB2D0E}" destId="{E31CEB61-7DDE-4425-9275-F66A561592A3}" srcOrd="0" destOrd="0" presId="urn:microsoft.com/office/officeart/2005/8/layout/vList6"/>
    <dgm:cxn modelId="{AA485A75-7022-43B1-BF9F-B9D5906A7E81}" type="presParOf" srcId="{00913D80-239E-4D6B-BA16-C673A2BB2D0E}" destId="{C158410C-4145-4870-9BD2-B32316028F4E}" srcOrd="1" destOrd="0" presId="urn:microsoft.com/office/officeart/2005/8/layout/vList6"/>
    <dgm:cxn modelId="{6AF226B3-349E-4459-9F9E-99CE4E298975}" type="presParOf" srcId="{192C8BDD-C63B-4DDE-A4DC-6EFDFA86ED1A}" destId="{53F71F44-481F-4F63-AE49-8144F3728E2A}" srcOrd="7" destOrd="0" presId="urn:microsoft.com/office/officeart/2005/8/layout/vList6"/>
    <dgm:cxn modelId="{0E255AFB-8388-4942-8DF0-2EA97CB588DB}" type="presParOf" srcId="{192C8BDD-C63B-4DDE-A4DC-6EFDFA86ED1A}" destId="{58FB0E09-FD31-4598-A467-DDAE420E01D7}" srcOrd="8" destOrd="0" presId="urn:microsoft.com/office/officeart/2005/8/layout/vList6"/>
    <dgm:cxn modelId="{32806A49-97AE-4B26-A7DB-92175AD0AA7A}" type="presParOf" srcId="{58FB0E09-FD31-4598-A467-DDAE420E01D7}" destId="{2274FE0D-3AFE-417A-B2C0-AA66061CB68F}" srcOrd="0" destOrd="0" presId="urn:microsoft.com/office/officeart/2005/8/layout/vList6"/>
    <dgm:cxn modelId="{CC591FDB-DA82-4427-BD18-1B6E7F18C13E}" type="presParOf" srcId="{58FB0E09-FD31-4598-A467-DDAE420E01D7}" destId="{F88CB471-D416-4CA7-B949-5460C4D04D92}" srcOrd="1" destOrd="0" presId="urn:microsoft.com/office/officeart/2005/8/layout/vList6"/>
    <dgm:cxn modelId="{0D5294FB-DA23-4702-BF50-14D054B1BAA2}" type="presParOf" srcId="{192C8BDD-C63B-4DDE-A4DC-6EFDFA86ED1A}" destId="{210F9102-73D7-436C-AE2D-6EAE3E6ACFD8}" srcOrd="9" destOrd="0" presId="urn:microsoft.com/office/officeart/2005/8/layout/vList6"/>
    <dgm:cxn modelId="{8D1E86D9-BDE7-42ED-AFA1-DA467EB3D6DA}" type="presParOf" srcId="{192C8BDD-C63B-4DDE-A4DC-6EFDFA86ED1A}" destId="{0A61C588-545A-426D-AC67-60912CBFFD2F}" srcOrd="10" destOrd="0" presId="urn:microsoft.com/office/officeart/2005/8/layout/vList6"/>
    <dgm:cxn modelId="{AB9DFDFA-7349-4938-B99F-2F5778C877CC}" type="presParOf" srcId="{0A61C588-545A-426D-AC67-60912CBFFD2F}" destId="{4095B743-9E85-455C-B55B-27ED3A560346}" srcOrd="0" destOrd="0" presId="urn:microsoft.com/office/officeart/2005/8/layout/vList6"/>
    <dgm:cxn modelId="{9E675441-2432-4DB4-BCF1-3C1C7335F613}" type="presParOf" srcId="{0A61C588-545A-426D-AC67-60912CBFFD2F}" destId="{9FDF0616-CE91-4CAF-A7A1-961E983D29E7}" srcOrd="1" destOrd="0" presId="urn:microsoft.com/office/officeart/2005/8/layout/v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F41B213-7DF7-4372-A4AC-3664374E299A}"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n-CA"/>
        </a:p>
      </dgm:t>
    </dgm:pt>
    <dgm:pt modelId="{94E87F80-D4E6-4BED-B0C9-622F1E1C84E3}">
      <dgm:prSet custT="1"/>
      <dgm:spPr/>
      <dgm:t>
        <a:bodyPr/>
        <a:lstStyle/>
        <a:p>
          <a:r>
            <a:rPr lang="en-CA" sz="3600" b="1" i="0" dirty="0"/>
            <a:t>Creamy</a:t>
          </a:r>
          <a:endParaRPr lang="en-CA" sz="4100" b="1" dirty="0"/>
        </a:p>
      </dgm:t>
    </dgm:pt>
    <dgm:pt modelId="{FE152404-5968-4D21-A0AB-410948BF86F1}" type="parTrans" cxnId="{44916D70-2AF6-40B4-91E7-E11041E25A0C}">
      <dgm:prSet/>
      <dgm:spPr/>
      <dgm:t>
        <a:bodyPr/>
        <a:lstStyle/>
        <a:p>
          <a:endParaRPr lang="en-CA"/>
        </a:p>
      </dgm:t>
    </dgm:pt>
    <dgm:pt modelId="{13D147BA-5869-4849-941F-DAFC47DA8B78}" type="sibTrans" cxnId="{44916D70-2AF6-40B4-91E7-E11041E25A0C}">
      <dgm:prSet/>
      <dgm:spPr/>
      <dgm:t>
        <a:bodyPr/>
        <a:lstStyle/>
        <a:p>
          <a:endParaRPr lang="en-CA"/>
        </a:p>
      </dgm:t>
    </dgm:pt>
    <dgm:pt modelId="{69C7DD55-5A10-4586-8019-9511241CEA24}">
      <dgm:prSet custT="1"/>
      <dgm:spPr/>
      <dgm:t>
        <a:bodyPr/>
        <a:lstStyle/>
        <a:p>
          <a:r>
            <a:rPr lang="en-CA" sz="3600" b="1" i="0" dirty="0"/>
            <a:t>Crunchy</a:t>
          </a:r>
          <a:endParaRPr lang="en-CA" sz="4100" b="1" dirty="0"/>
        </a:p>
      </dgm:t>
    </dgm:pt>
    <dgm:pt modelId="{FC687CF9-1ED9-438C-814A-9530CD1B6770}" type="parTrans" cxnId="{9C953436-A19A-42B5-8F11-AA55CF79AFDD}">
      <dgm:prSet/>
      <dgm:spPr/>
      <dgm:t>
        <a:bodyPr/>
        <a:lstStyle/>
        <a:p>
          <a:endParaRPr lang="en-CA"/>
        </a:p>
      </dgm:t>
    </dgm:pt>
    <dgm:pt modelId="{080CAF1D-3773-4381-86A2-183656D1F036}" type="sibTrans" cxnId="{9C953436-A19A-42B5-8F11-AA55CF79AFDD}">
      <dgm:prSet/>
      <dgm:spPr/>
      <dgm:t>
        <a:bodyPr/>
        <a:lstStyle/>
        <a:p>
          <a:endParaRPr lang="en-CA"/>
        </a:p>
      </dgm:t>
    </dgm:pt>
    <dgm:pt modelId="{9002FB1F-6ECC-4F1D-B798-737CCEEBB454}">
      <dgm:prSet custT="1"/>
      <dgm:spPr/>
      <dgm:t>
        <a:bodyPr/>
        <a:lstStyle/>
        <a:p>
          <a:r>
            <a:rPr lang="en-CA" sz="3600" b="1" i="0" dirty="0"/>
            <a:t>Soft</a:t>
          </a:r>
          <a:endParaRPr lang="en-CA" sz="4100" b="1" dirty="0"/>
        </a:p>
      </dgm:t>
    </dgm:pt>
    <dgm:pt modelId="{2F48A03A-9E0C-445D-99C1-55A3C583D076}" type="parTrans" cxnId="{678ED85E-7DD6-49B5-B48D-D075DD02A0DA}">
      <dgm:prSet/>
      <dgm:spPr/>
      <dgm:t>
        <a:bodyPr/>
        <a:lstStyle/>
        <a:p>
          <a:endParaRPr lang="en-CA"/>
        </a:p>
      </dgm:t>
    </dgm:pt>
    <dgm:pt modelId="{A1FE63C1-AF48-4853-BD35-D4BA9641CBBF}" type="sibTrans" cxnId="{678ED85E-7DD6-49B5-B48D-D075DD02A0DA}">
      <dgm:prSet/>
      <dgm:spPr/>
      <dgm:t>
        <a:bodyPr/>
        <a:lstStyle/>
        <a:p>
          <a:endParaRPr lang="en-CA"/>
        </a:p>
      </dgm:t>
    </dgm:pt>
    <dgm:pt modelId="{E8B0484D-2D82-4CBB-88DE-404D9A9F0B50}">
      <dgm:prSet custT="1"/>
      <dgm:spPr/>
      <dgm:t>
        <a:bodyPr/>
        <a:lstStyle/>
        <a:p>
          <a:r>
            <a:rPr lang="en-CA" sz="3600" b="1" i="0" dirty="0"/>
            <a:t>Chewy</a:t>
          </a:r>
          <a:endParaRPr lang="en-CA" sz="4100" b="1" dirty="0"/>
        </a:p>
      </dgm:t>
    </dgm:pt>
    <dgm:pt modelId="{697D35B7-6B39-4890-ADD3-7F60AE9651E8}" type="parTrans" cxnId="{81792471-3271-4D49-A454-54FD6665477E}">
      <dgm:prSet/>
      <dgm:spPr/>
      <dgm:t>
        <a:bodyPr/>
        <a:lstStyle/>
        <a:p>
          <a:endParaRPr lang="en-CA"/>
        </a:p>
      </dgm:t>
    </dgm:pt>
    <dgm:pt modelId="{FDD91DCB-1C52-4163-9A10-FF5176FC96F7}" type="sibTrans" cxnId="{81792471-3271-4D49-A454-54FD6665477E}">
      <dgm:prSet/>
      <dgm:spPr/>
      <dgm:t>
        <a:bodyPr/>
        <a:lstStyle/>
        <a:p>
          <a:endParaRPr lang="en-CA"/>
        </a:p>
      </dgm:t>
    </dgm:pt>
    <dgm:pt modelId="{11EC0509-C5C0-4860-AA1E-1E1AD1DABAA1}">
      <dgm:prSet custT="1"/>
      <dgm:spPr/>
      <dgm:t>
        <a:bodyPr/>
        <a:lstStyle/>
        <a:p>
          <a:r>
            <a:rPr lang="en-CA" sz="3600" b="1" i="0" dirty="0"/>
            <a:t>Juicy</a:t>
          </a:r>
          <a:endParaRPr lang="en-CA" sz="4100" b="1" dirty="0"/>
        </a:p>
      </dgm:t>
    </dgm:pt>
    <dgm:pt modelId="{6586C53A-4C3F-4FBD-A6C4-716968446338}" type="parTrans" cxnId="{13A2B66F-568A-4478-A778-31A1DBFA8B16}">
      <dgm:prSet/>
      <dgm:spPr/>
      <dgm:t>
        <a:bodyPr/>
        <a:lstStyle/>
        <a:p>
          <a:endParaRPr lang="en-CA"/>
        </a:p>
      </dgm:t>
    </dgm:pt>
    <dgm:pt modelId="{7F30929D-8D54-4B62-A6F2-9AFFDD2CCE5C}" type="sibTrans" cxnId="{13A2B66F-568A-4478-A778-31A1DBFA8B16}">
      <dgm:prSet/>
      <dgm:spPr/>
      <dgm:t>
        <a:bodyPr/>
        <a:lstStyle/>
        <a:p>
          <a:endParaRPr lang="en-CA"/>
        </a:p>
      </dgm:t>
    </dgm:pt>
    <dgm:pt modelId="{F5E03F9B-F2C1-4516-BFEF-9D402C488022}">
      <dgm:prSet/>
      <dgm:spPr/>
      <dgm:t>
        <a:bodyPr/>
        <a:lstStyle/>
        <a:p>
          <a:r>
            <a:rPr lang="en-CA" dirty="0"/>
            <a:t>Custard, </a:t>
          </a:r>
          <a:r>
            <a:rPr lang="en-CA" dirty="0" err="1"/>
            <a:t>cremeux</a:t>
          </a:r>
          <a:r>
            <a:rPr lang="en-CA" dirty="0"/>
            <a:t>, mousse, whipped ganache, ganache, diplomat, mousseline cream	</a:t>
          </a:r>
        </a:p>
      </dgm:t>
    </dgm:pt>
    <dgm:pt modelId="{74DE7D5D-8CAA-4F82-862B-D8D8907175F0}" type="parTrans" cxnId="{BF70684C-2EDF-4F26-9C5E-45DAD3F3EFA1}">
      <dgm:prSet/>
      <dgm:spPr/>
      <dgm:t>
        <a:bodyPr/>
        <a:lstStyle/>
        <a:p>
          <a:endParaRPr lang="en-CA"/>
        </a:p>
      </dgm:t>
    </dgm:pt>
    <dgm:pt modelId="{E85FC851-E44B-4770-B40C-1275A8D5FAC4}" type="sibTrans" cxnId="{BF70684C-2EDF-4F26-9C5E-45DAD3F3EFA1}">
      <dgm:prSet/>
      <dgm:spPr/>
      <dgm:t>
        <a:bodyPr/>
        <a:lstStyle/>
        <a:p>
          <a:endParaRPr lang="en-CA"/>
        </a:p>
      </dgm:t>
    </dgm:pt>
    <dgm:pt modelId="{0D89B9AE-11DC-477F-9980-048E1C4C93B2}">
      <dgm:prSet/>
      <dgm:spPr/>
      <dgm:t>
        <a:bodyPr/>
        <a:lstStyle/>
        <a:p>
          <a:r>
            <a:rPr lang="en-CA" dirty="0"/>
            <a:t>Crumble, nuts, </a:t>
          </a:r>
          <a:r>
            <a:rPr lang="en-CA" dirty="0" err="1"/>
            <a:t>feuillitine</a:t>
          </a:r>
          <a:r>
            <a:rPr lang="en-CA" dirty="0"/>
            <a:t>, cocoa nibs</a:t>
          </a:r>
        </a:p>
      </dgm:t>
    </dgm:pt>
    <dgm:pt modelId="{550AB0CC-DF64-48C9-A5BB-31E4F8CC7E32}" type="parTrans" cxnId="{017B5460-22AC-4701-9552-5170C6F4E295}">
      <dgm:prSet/>
      <dgm:spPr/>
      <dgm:t>
        <a:bodyPr/>
        <a:lstStyle/>
        <a:p>
          <a:endParaRPr lang="en-CA"/>
        </a:p>
      </dgm:t>
    </dgm:pt>
    <dgm:pt modelId="{43B987ED-CCFB-4E02-9589-E43DAD0F12E5}" type="sibTrans" cxnId="{017B5460-22AC-4701-9552-5170C6F4E295}">
      <dgm:prSet/>
      <dgm:spPr/>
      <dgm:t>
        <a:bodyPr/>
        <a:lstStyle/>
        <a:p>
          <a:endParaRPr lang="en-CA"/>
        </a:p>
      </dgm:t>
    </dgm:pt>
    <dgm:pt modelId="{B8886483-E6DB-463C-8716-3BAEF74DA7AB}">
      <dgm:prSet/>
      <dgm:spPr/>
      <dgm:t>
        <a:bodyPr/>
        <a:lstStyle/>
        <a:p>
          <a:r>
            <a:rPr lang="en-CA" dirty="0"/>
            <a:t>Sponge, financier, brownie, choux</a:t>
          </a:r>
        </a:p>
      </dgm:t>
    </dgm:pt>
    <dgm:pt modelId="{4F65BF82-6EF4-4698-A3E9-1EB9C53DFAA6}" type="parTrans" cxnId="{307F2B78-2FA2-4C11-B437-F66CC93036F6}">
      <dgm:prSet/>
      <dgm:spPr/>
      <dgm:t>
        <a:bodyPr/>
        <a:lstStyle/>
        <a:p>
          <a:endParaRPr lang="en-CA"/>
        </a:p>
      </dgm:t>
    </dgm:pt>
    <dgm:pt modelId="{6CABBC66-2847-45AC-96A6-8646EF3B8404}" type="sibTrans" cxnId="{307F2B78-2FA2-4C11-B437-F66CC93036F6}">
      <dgm:prSet/>
      <dgm:spPr/>
      <dgm:t>
        <a:bodyPr/>
        <a:lstStyle/>
        <a:p>
          <a:endParaRPr lang="en-CA"/>
        </a:p>
      </dgm:t>
    </dgm:pt>
    <dgm:pt modelId="{A79AD8DE-E78C-4C55-985E-8EC733F92CB1}">
      <dgm:prSet/>
      <dgm:spPr/>
      <dgm:t>
        <a:bodyPr/>
        <a:lstStyle/>
        <a:p>
          <a:r>
            <a:rPr lang="en-CA" dirty="0"/>
            <a:t>Nougat, caramel, </a:t>
          </a:r>
          <a:r>
            <a:rPr lang="en-CA" dirty="0" err="1"/>
            <a:t>daquoise</a:t>
          </a:r>
          <a:r>
            <a:rPr lang="en-CA" dirty="0"/>
            <a:t>, pavlova</a:t>
          </a:r>
        </a:p>
      </dgm:t>
    </dgm:pt>
    <dgm:pt modelId="{72B05A06-BFD9-40CA-8339-637EACA5D052}" type="parTrans" cxnId="{891050A9-56AB-45D4-8703-3A506FC84590}">
      <dgm:prSet/>
      <dgm:spPr/>
      <dgm:t>
        <a:bodyPr/>
        <a:lstStyle/>
        <a:p>
          <a:endParaRPr lang="en-CA"/>
        </a:p>
      </dgm:t>
    </dgm:pt>
    <dgm:pt modelId="{7DABCFC5-EF6D-462C-9173-EA0823B73038}" type="sibTrans" cxnId="{891050A9-56AB-45D4-8703-3A506FC84590}">
      <dgm:prSet/>
      <dgm:spPr/>
      <dgm:t>
        <a:bodyPr/>
        <a:lstStyle/>
        <a:p>
          <a:endParaRPr lang="en-CA"/>
        </a:p>
      </dgm:t>
    </dgm:pt>
    <dgm:pt modelId="{5D2C1D1F-D54F-42C3-A909-C06B5BDFD263}">
      <dgm:prSet/>
      <dgm:spPr/>
      <dgm:t>
        <a:bodyPr/>
        <a:lstStyle/>
        <a:p>
          <a:r>
            <a:rPr lang="en-CA" dirty="0"/>
            <a:t>Sable, shortbread</a:t>
          </a:r>
        </a:p>
      </dgm:t>
    </dgm:pt>
    <dgm:pt modelId="{51974B06-A1F8-47A3-B3ED-6A2C24C0B0B8}" type="parTrans" cxnId="{7F817997-C6A7-4022-A02B-49E0C176DFAF}">
      <dgm:prSet/>
      <dgm:spPr/>
      <dgm:t>
        <a:bodyPr/>
        <a:lstStyle/>
        <a:p>
          <a:endParaRPr lang="en-CA"/>
        </a:p>
      </dgm:t>
    </dgm:pt>
    <dgm:pt modelId="{4BC05988-1C3D-4C88-9D5A-6D4C4D8565C1}" type="sibTrans" cxnId="{7F817997-C6A7-4022-A02B-49E0C176DFAF}">
      <dgm:prSet/>
      <dgm:spPr/>
      <dgm:t>
        <a:bodyPr/>
        <a:lstStyle/>
        <a:p>
          <a:endParaRPr lang="en-CA"/>
        </a:p>
      </dgm:t>
    </dgm:pt>
    <dgm:pt modelId="{333A398E-9F6B-41FC-8E59-307265F12452}">
      <dgm:prSet/>
      <dgm:spPr/>
      <dgm:t>
        <a:bodyPr/>
        <a:lstStyle/>
        <a:p>
          <a:r>
            <a:rPr lang="en-CA" dirty="0"/>
            <a:t>Fresh fruit, fluid gel, compote, jams</a:t>
          </a:r>
        </a:p>
      </dgm:t>
    </dgm:pt>
    <dgm:pt modelId="{171CB910-A151-41E7-BA56-59551C8B17FE}" type="parTrans" cxnId="{733DABFA-BDA5-4284-8FF8-D03E2F958670}">
      <dgm:prSet/>
      <dgm:spPr/>
      <dgm:t>
        <a:bodyPr/>
        <a:lstStyle/>
        <a:p>
          <a:endParaRPr lang="en-CA"/>
        </a:p>
      </dgm:t>
    </dgm:pt>
    <dgm:pt modelId="{DF5E8264-F4EA-498B-A5D0-8E3859DF3481}" type="sibTrans" cxnId="{733DABFA-BDA5-4284-8FF8-D03E2F958670}">
      <dgm:prSet/>
      <dgm:spPr/>
      <dgm:t>
        <a:bodyPr/>
        <a:lstStyle/>
        <a:p>
          <a:endParaRPr lang="en-CA"/>
        </a:p>
      </dgm:t>
    </dgm:pt>
    <dgm:pt modelId="{3BF69953-0E4F-4769-87BF-39FFDE41D12B}" type="pres">
      <dgm:prSet presAssocID="{4F41B213-7DF7-4372-A4AC-3664374E299A}" presName="Name0" presStyleCnt="0">
        <dgm:presLayoutVars>
          <dgm:dir/>
          <dgm:animLvl val="lvl"/>
          <dgm:resizeHandles val="exact"/>
        </dgm:presLayoutVars>
      </dgm:prSet>
      <dgm:spPr/>
    </dgm:pt>
    <dgm:pt modelId="{085D7B1E-2481-4CC8-96D2-62C47A8A9814}" type="pres">
      <dgm:prSet presAssocID="{94E87F80-D4E6-4BED-B0C9-622F1E1C84E3}" presName="linNode" presStyleCnt="0"/>
      <dgm:spPr/>
    </dgm:pt>
    <dgm:pt modelId="{055090E9-23D2-4008-B425-298990510A35}" type="pres">
      <dgm:prSet presAssocID="{94E87F80-D4E6-4BED-B0C9-622F1E1C84E3}" presName="parentText" presStyleLbl="node1" presStyleIdx="0" presStyleCnt="5">
        <dgm:presLayoutVars>
          <dgm:chMax val="1"/>
          <dgm:bulletEnabled val="1"/>
        </dgm:presLayoutVars>
      </dgm:prSet>
      <dgm:spPr/>
    </dgm:pt>
    <dgm:pt modelId="{E2119FA6-CBCA-4888-9062-E9AA4681905F}" type="pres">
      <dgm:prSet presAssocID="{94E87F80-D4E6-4BED-B0C9-622F1E1C84E3}" presName="descendantText" presStyleLbl="alignAccFollowNode1" presStyleIdx="0" presStyleCnt="5">
        <dgm:presLayoutVars>
          <dgm:bulletEnabled val="1"/>
        </dgm:presLayoutVars>
      </dgm:prSet>
      <dgm:spPr/>
    </dgm:pt>
    <dgm:pt modelId="{2B14C5E8-657A-4CA6-B23B-D589106F2D3E}" type="pres">
      <dgm:prSet presAssocID="{13D147BA-5869-4849-941F-DAFC47DA8B78}" presName="sp" presStyleCnt="0"/>
      <dgm:spPr/>
    </dgm:pt>
    <dgm:pt modelId="{EF70DAD7-5B14-486E-B2EA-5C8391A54C45}" type="pres">
      <dgm:prSet presAssocID="{69C7DD55-5A10-4586-8019-9511241CEA24}" presName="linNode" presStyleCnt="0"/>
      <dgm:spPr/>
    </dgm:pt>
    <dgm:pt modelId="{77E56547-B0A5-4AEA-8883-B566136413FF}" type="pres">
      <dgm:prSet presAssocID="{69C7DD55-5A10-4586-8019-9511241CEA24}" presName="parentText" presStyleLbl="node1" presStyleIdx="1" presStyleCnt="5">
        <dgm:presLayoutVars>
          <dgm:chMax val="1"/>
          <dgm:bulletEnabled val="1"/>
        </dgm:presLayoutVars>
      </dgm:prSet>
      <dgm:spPr/>
    </dgm:pt>
    <dgm:pt modelId="{CBD8B662-F1F0-4548-A6EC-D66C0EB54094}" type="pres">
      <dgm:prSet presAssocID="{69C7DD55-5A10-4586-8019-9511241CEA24}" presName="descendantText" presStyleLbl="alignAccFollowNode1" presStyleIdx="1" presStyleCnt="5">
        <dgm:presLayoutVars>
          <dgm:bulletEnabled val="1"/>
        </dgm:presLayoutVars>
      </dgm:prSet>
      <dgm:spPr/>
    </dgm:pt>
    <dgm:pt modelId="{EAF2970A-B1D0-4C2D-BD70-ED160FDFE150}" type="pres">
      <dgm:prSet presAssocID="{080CAF1D-3773-4381-86A2-183656D1F036}" presName="sp" presStyleCnt="0"/>
      <dgm:spPr/>
    </dgm:pt>
    <dgm:pt modelId="{981D6EFC-F210-4D2E-9CB3-A69B24DC9BC0}" type="pres">
      <dgm:prSet presAssocID="{9002FB1F-6ECC-4F1D-B798-737CCEEBB454}" presName="linNode" presStyleCnt="0"/>
      <dgm:spPr/>
    </dgm:pt>
    <dgm:pt modelId="{4103D614-3389-4D10-8EEB-A519ADF4D030}" type="pres">
      <dgm:prSet presAssocID="{9002FB1F-6ECC-4F1D-B798-737CCEEBB454}" presName="parentText" presStyleLbl="node1" presStyleIdx="2" presStyleCnt="5">
        <dgm:presLayoutVars>
          <dgm:chMax val="1"/>
          <dgm:bulletEnabled val="1"/>
        </dgm:presLayoutVars>
      </dgm:prSet>
      <dgm:spPr/>
    </dgm:pt>
    <dgm:pt modelId="{F6477701-7CD5-4E9C-A8FE-94472102CFD9}" type="pres">
      <dgm:prSet presAssocID="{9002FB1F-6ECC-4F1D-B798-737CCEEBB454}" presName="descendantText" presStyleLbl="alignAccFollowNode1" presStyleIdx="2" presStyleCnt="5">
        <dgm:presLayoutVars>
          <dgm:bulletEnabled val="1"/>
        </dgm:presLayoutVars>
      </dgm:prSet>
      <dgm:spPr/>
    </dgm:pt>
    <dgm:pt modelId="{3CB57EA4-67DC-42A2-850B-7DC21ADA0D7A}" type="pres">
      <dgm:prSet presAssocID="{A1FE63C1-AF48-4853-BD35-D4BA9641CBBF}" presName="sp" presStyleCnt="0"/>
      <dgm:spPr/>
    </dgm:pt>
    <dgm:pt modelId="{9E89DA9A-3309-413D-B72B-DCE9F22C9255}" type="pres">
      <dgm:prSet presAssocID="{E8B0484D-2D82-4CBB-88DE-404D9A9F0B50}" presName="linNode" presStyleCnt="0"/>
      <dgm:spPr/>
    </dgm:pt>
    <dgm:pt modelId="{7E3E0563-DD8A-4E66-899C-AF8BFEB8C891}" type="pres">
      <dgm:prSet presAssocID="{E8B0484D-2D82-4CBB-88DE-404D9A9F0B50}" presName="parentText" presStyleLbl="node1" presStyleIdx="3" presStyleCnt="5">
        <dgm:presLayoutVars>
          <dgm:chMax val="1"/>
          <dgm:bulletEnabled val="1"/>
        </dgm:presLayoutVars>
      </dgm:prSet>
      <dgm:spPr/>
    </dgm:pt>
    <dgm:pt modelId="{E351FC0F-E213-4639-B171-00A18F735D47}" type="pres">
      <dgm:prSet presAssocID="{E8B0484D-2D82-4CBB-88DE-404D9A9F0B50}" presName="descendantText" presStyleLbl="alignAccFollowNode1" presStyleIdx="3" presStyleCnt="5">
        <dgm:presLayoutVars>
          <dgm:bulletEnabled val="1"/>
        </dgm:presLayoutVars>
      </dgm:prSet>
      <dgm:spPr/>
    </dgm:pt>
    <dgm:pt modelId="{2FEA9AC9-EF77-4663-9FC2-96C43EFFD855}" type="pres">
      <dgm:prSet presAssocID="{FDD91DCB-1C52-4163-9A10-FF5176FC96F7}" presName="sp" presStyleCnt="0"/>
      <dgm:spPr/>
    </dgm:pt>
    <dgm:pt modelId="{91318CCC-7186-4A4C-891B-28AC52D0AEB6}" type="pres">
      <dgm:prSet presAssocID="{11EC0509-C5C0-4860-AA1E-1E1AD1DABAA1}" presName="linNode" presStyleCnt="0"/>
      <dgm:spPr/>
    </dgm:pt>
    <dgm:pt modelId="{D91DAA2E-930D-413F-9D09-0245D5355EAC}" type="pres">
      <dgm:prSet presAssocID="{11EC0509-C5C0-4860-AA1E-1E1AD1DABAA1}" presName="parentText" presStyleLbl="node1" presStyleIdx="4" presStyleCnt="5">
        <dgm:presLayoutVars>
          <dgm:chMax val="1"/>
          <dgm:bulletEnabled val="1"/>
        </dgm:presLayoutVars>
      </dgm:prSet>
      <dgm:spPr/>
    </dgm:pt>
    <dgm:pt modelId="{CE73C26E-055F-4707-980A-E2B7C198FE45}" type="pres">
      <dgm:prSet presAssocID="{11EC0509-C5C0-4860-AA1E-1E1AD1DABAA1}" presName="descendantText" presStyleLbl="alignAccFollowNode1" presStyleIdx="4" presStyleCnt="5">
        <dgm:presLayoutVars>
          <dgm:bulletEnabled val="1"/>
        </dgm:presLayoutVars>
      </dgm:prSet>
      <dgm:spPr/>
    </dgm:pt>
  </dgm:ptLst>
  <dgm:cxnLst>
    <dgm:cxn modelId="{E26AB101-91C8-4DFD-B62E-69FDFEA84343}" type="presOf" srcId="{E8B0484D-2D82-4CBB-88DE-404D9A9F0B50}" destId="{7E3E0563-DD8A-4E66-899C-AF8BFEB8C891}" srcOrd="0" destOrd="0" presId="urn:microsoft.com/office/officeart/2005/8/layout/vList5"/>
    <dgm:cxn modelId="{FC5F9D11-1433-419C-B214-50FECB278D78}" type="presOf" srcId="{0D89B9AE-11DC-477F-9980-048E1C4C93B2}" destId="{CBD8B662-F1F0-4548-A6EC-D66C0EB54094}" srcOrd="0" destOrd="0" presId="urn:microsoft.com/office/officeart/2005/8/layout/vList5"/>
    <dgm:cxn modelId="{0D686819-3FBF-401E-ADAF-CEF7F0475B9B}" type="presOf" srcId="{5D2C1D1F-D54F-42C3-A909-C06B5BDFD263}" destId="{CBD8B662-F1F0-4548-A6EC-D66C0EB54094}" srcOrd="0" destOrd="1" presId="urn:microsoft.com/office/officeart/2005/8/layout/vList5"/>
    <dgm:cxn modelId="{EC63962E-9D47-41D9-A4B7-AD24DE70C95E}" type="presOf" srcId="{4F41B213-7DF7-4372-A4AC-3664374E299A}" destId="{3BF69953-0E4F-4769-87BF-39FFDE41D12B}" srcOrd="0" destOrd="0" presId="urn:microsoft.com/office/officeart/2005/8/layout/vList5"/>
    <dgm:cxn modelId="{568F6F33-53C4-49C7-9C64-2E7D5CD26741}" type="presOf" srcId="{A79AD8DE-E78C-4C55-985E-8EC733F92CB1}" destId="{E351FC0F-E213-4639-B171-00A18F735D47}" srcOrd="0" destOrd="0" presId="urn:microsoft.com/office/officeart/2005/8/layout/vList5"/>
    <dgm:cxn modelId="{9C953436-A19A-42B5-8F11-AA55CF79AFDD}" srcId="{4F41B213-7DF7-4372-A4AC-3664374E299A}" destId="{69C7DD55-5A10-4586-8019-9511241CEA24}" srcOrd="1" destOrd="0" parTransId="{FC687CF9-1ED9-438C-814A-9530CD1B6770}" sibTransId="{080CAF1D-3773-4381-86A2-183656D1F036}"/>
    <dgm:cxn modelId="{678ED85E-7DD6-49B5-B48D-D075DD02A0DA}" srcId="{4F41B213-7DF7-4372-A4AC-3664374E299A}" destId="{9002FB1F-6ECC-4F1D-B798-737CCEEBB454}" srcOrd="2" destOrd="0" parTransId="{2F48A03A-9E0C-445D-99C1-55A3C583D076}" sibTransId="{A1FE63C1-AF48-4853-BD35-D4BA9641CBBF}"/>
    <dgm:cxn modelId="{017B5460-22AC-4701-9552-5170C6F4E295}" srcId="{69C7DD55-5A10-4586-8019-9511241CEA24}" destId="{0D89B9AE-11DC-477F-9980-048E1C4C93B2}" srcOrd="0" destOrd="0" parTransId="{550AB0CC-DF64-48C9-A5BB-31E4F8CC7E32}" sibTransId="{43B987ED-CCFB-4E02-9589-E43DAD0F12E5}"/>
    <dgm:cxn modelId="{BF70684C-2EDF-4F26-9C5E-45DAD3F3EFA1}" srcId="{94E87F80-D4E6-4BED-B0C9-622F1E1C84E3}" destId="{F5E03F9B-F2C1-4516-BFEF-9D402C488022}" srcOrd="0" destOrd="0" parTransId="{74DE7D5D-8CAA-4F82-862B-D8D8907175F0}" sibTransId="{E85FC851-E44B-4770-B40C-1275A8D5FAC4}"/>
    <dgm:cxn modelId="{13A2B66F-568A-4478-A778-31A1DBFA8B16}" srcId="{4F41B213-7DF7-4372-A4AC-3664374E299A}" destId="{11EC0509-C5C0-4860-AA1E-1E1AD1DABAA1}" srcOrd="4" destOrd="0" parTransId="{6586C53A-4C3F-4FBD-A6C4-716968446338}" sibTransId="{7F30929D-8D54-4B62-A6F2-9AFFDD2CCE5C}"/>
    <dgm:cxn modelId="{44916D70-2AF6-40B4-91E7-E11041E25A0C}" srcId="{4F41B213-7DF7-4372-A4AC-3664374E299A}" destId="{94E87F80-D4E6-4BED-B0C9-622F1E1C84E3}" srcOrd="0" destOrd="0" parTransId="{FE152404-5968-4D21-A0AB-410948BF86F1}" sibTransId="{13D147BA-5869-4849-941F-DAFC47DA8B78}"/>
    <dgm:cxn modelId="{81792471-3271-4D49-A454-54FD6665477E}" srcId="{4F41B213-7DF7-4372-A4AC-3664374E299A}" destId="{E8B0484D-2D82-4CBB-88DE-404D9A9F0B50}" srcOrd="3" destOrd="0" parTransId="{697D35B7-6B39-4890-ADD3-7F60AE9651E8}" sibTransId="{FDD91DCB-1C52-4163-9A10-FF5176FC96F7}"/>
    <dgm:cxn modelId="{307F2B78-2FA2-4C11-B437-F66CC93036F6}" srcId="{9002FB1F-6ECC-4F1D-B798-737CCEEBB454}" destId="{B8886483-E6DB-463C-8716-3BAEF74DA7AB}" srcOrd="0" destOrd="0" parTransId="{4F65BF82-6EF4-4698-A3E9-1EB9C53DFAA6}" sibTransId="{6CABBC66-2847-45AC-96A6-8646EF3B8404}"/>
    <dgm:cxn modelId="{8C89347C-8ADB-424B-9C35-469AACAB2781}" type="presOf" srcId="{94E87F80-D4E6-4BED-B0C9-622F1E1C84E3}" destId="{055090E9-23D2-4008-B425-298990510A35}" srcOrd="0" destOrd="0" presId="urn:microsoft.com/office/officeart/2005/8/layout/vList5"/>
    <dgm:cxn modelId="{FC16EF7F-3CCF-412E-8CEC-15AFEC5F4DA4}" type="presOf" srcId="{B8886483-E6DB-463C-8716-3BAEF74DA7AB}" destId="{F6477701-7CD5-4E9C-A8FE-94472102CFD9}" srcOrd="0" destOrd="0" presId="urn:microsoft.com/office/officeart/2005/8/layout/vList5"/>
    <dgm:cxn modelId="{CB122090-CFB3-4E62-8BCD-A1FD3CEB5957}" type="presOf" srcId="{69C7DD55-5A10-4586-8019-9511241CEA24}" destId="{77E56547-B0A5-4AEA-8883-B566136413FF}" srcOrd="0" destOrd="0" presId="urn:microsoft.com/office/officeart/2005/8/layout/vList5"/>
    <dgm:cxn modelId="{7F817997-C6A7-4022-A02B-49E0C176DFAF}" srcId="{69C7DD55-5A10-4586-8019-9511241CEA24}" destId="{5D2C1D1F-D54F-42C3-A909-C06B5BDFD263}" srcOrd="1" destOrd="0" parTransId="{51974B06-A1F8-47A3-B3ED-6A2C24C0B0B8}" sibTransId="{4BC05988-1C3D-4C88-9D5A-6D4C4D8565C1}"/>
    <dgm:cxn modelId="{891050A9-56AB-45D4-8703-3A506FC84590}" srcId="{E8B0484D-2D82-4CBB-88DE-404D9A9F0B50}" destId="{A79AD8DE-E78C-4C55-985E-8EC733F92CB1}" srcOrd="0" destOrd="0" parTransId="{72B05A06-BFD9-40CA-8339-637EACA5D052}" sibTransId="{7DABCFC5-EF6D-462C-9173-EA0823B73038}"/>
    <dgm:cxn modelId="{E63C05B1-FACC-47EA-B746-55CC8AB6C761}" type="presOf" srcId="{9002FB1F-6ECC-4F1D-B798-737CCEEBB454}" destId="{4103D614-3389-4D10-8EEB-A519ADF4D030}" srcOrd="0" destOrd="0" presId="urn:microsoft.com/office/officeart/2005/8/layout/vList5"/>
    <dgm:cxn modelId="{5418D6D3-D4EA-49C3-BD54-EFB8D1515F46}" type="presOf" srcId="{F5E03F9B-F2C1-4516-BFEF-9D402C488022}" destId="{E2119FA6-CBCA-4888-9062-E9AA4681905F}" srcOrd="0" destOrd="0" presId="urn:microsoft.com/office/officeart/2005/8/layout/vList5"/>
    <dgm:cxn modelId="{AC0D6ED8-BB97-44AE-87A6-6C10C2771860}" type="presOf" srcId="{11EC0509-C5C0-4860-AA1E-1E1AD1DABAA1}" destId="{D91DAA2E-930D-413F-9D09-0245D5355EAC}" srcOrd="0" destOrd="0" presId="urn:microsoft.com/office/officeart/2005/8/layout/vList5"/>
    <dgm:cxn modelId="{733DABFA-BDA5-4284-8FF8-D03E2F958670}" srcId="{11EC0509-C5C0-4860-AA1E-1E1AD1DABAA1}" destId="{333A398E-9F6B-41FC-8E59-307265F12452}" srcOrd="0" destOrd="0" parTransId="{171CB910-A151-41E7-BA56-59551C8B17FE}" sibTransId="{DF5E8264-F4EA-498B-A5D0-8E3859DF3481}"/>
    <dgm:cxn modelId="{2AA9DDFB-E1FF-46E2-B4A6-45196C05EBF3}" type="presOf" srcId="{333A398E-9F6B-41FC-8E59-307265F12452}" destId="{CE73C26E-055F-4707-980A-E2B7C198FE45}" srcOrd="0" destOrd="0" presId="urn:microsoft.com/office/officeart/2005/8/layout/vList5"/>
    <dgm:cxn modelId="{90A55081-08C9-49B9-8137-5E2DC91B65FF}" type="presParOf" srcId="{3BF69953-0E4F-4769-87BF-39FFDE41D12B}" destId="{085D7B1E-2481-4CC8-96D2-62C47A8A9814}" srcOrd="0" destOrd="0" presId="urn:microsoft.com/office/officeart/2005/8/layout/vList5"/>
    <dgm:cxn modelId="{10A7CFEB-F2BA-4B81-A3BD-9C817BA920D8}" type="presParOf" srcId="{085D7B1E-2481-4CC8-96D2-62C47A8A9814}" destId="{055090E9-23D2-4008-B425-298990510A35}" srcOrd="0" destOrd="0" presId="urn:microsoft.com/office/officeart/2005/8/layout/vList5"/>
    <dgm:cxn modelId="{7F4D23B2-8EA2-46D2-B353-000B432DDAB1}" type="presParOf" srcId="{085D7B1E-2481-4CC8-96D2-62C47A8A9814}" destId="{E2119FA6-CBCA-4888-9062-E9AA4681905F}" srcOrd="1" destOrd="0" presId="urn:microsoft.com/office/officeart/2005/8/layout/vList5"/>
    <dgm:cxn modelId="{CCDD1EEA-DF66-4B50-8846-78DBFF13EF73}" type="presParOf" srcId="{3BF69953-0E4F-4769-87BF-39FFDE41D12B}" destId="{2B14C5E8-657A-4CA6-B23B-D589106F2D3E}" srcOrd="1" destOrd="0" presId="urn:microsoft.com/office/officeart/2005/8/layout/vList5"/>
    <dgm:cxn modelId="{42EC8EDF-94F4-4AE0-8E40-7460B2877C63}" type="presParOf" srcId="{3BF69953-0E4F-4769-87BF-39FFDE41D12B}" destId="{EF70DAD7-5B14-486E-B2EA-5C8391A54C45}" srcOrd="2" destOrd="0" presId="urn:microsoft.com/office/officeart/2005/8/layout/vList5"/>
    <dgm:cxn modelId="{C9D0279E-26E0-4C7E-BBA0-DF2BA3D27117}" type="presParOf" srcId="{EF70DAD7-5B14-486E-B2EA-5C8391A54C45}" destId="{77E56547-B0A5-4AEA-8883-B566136413FF}" srcOrd="0" destOrd="0" presId="urn:microsoft.com/office/officeart/2005/8/layout/vList5"/>
    <dgm:cxn modelId="{A7F1698E-6C87-47EC-8100-923492A8B297}" type="presParOf" srcId="{EF70DAD7-5B14-486E-B2EA-5C8391A54C45}" destId="{CBD8B662-F1F0-4548-A6EC-D66C0EB54094}" srcOrd="1" destOrd="0" presId="urn:microsoft.com/office/officeart/2005/8/layout/vList5"/>
    <dgm:cxn modelId="{83F3997F-7492-471A-AA9A-C46C576CA6CE}" type="presParOf" srcId="{3BF69953-0E4F-4769-87BF-39FFDE41D12B}" destId="{EAF2970A-B1D0-4C2D-BD70-ED160FDFE150}" srcOrd="3" destOrd="0" presId="urn:microsoft.com/office/officeart/2005/8/layout/vList5"/>
    <dgm:cxn modelId="{9108521B-0104-4D0E-980F-F61355218F38}" type="presParOf" srcId="{3BF69953-0E4F-4769-87BF-39FFDE41D12B}" destId="{981D6EFC-F210-4D2E-9CB3-A69B24DC9BC0}" srcOrd="4" destOrd="0" presId="urn:microsoft.com/office/officeart/2005/8/layout/vList5"/>
    <dgm:cxn modelId="{8231E669-0BFC-4E1E-B467-764BF9B892CB}" type="presParOf" srcId="{981D6EFC-F210-4D2E-9CB3-A69B24DC9BC0}" destId="{4103D614-3389-4D10-8EEB-A519ADF4D030}" srcOrd="0" destOrd="0" presId="urn:microsoft.com/office/officeart/2005/8/layout/vList5"/>
    <dgm:cxn modelId="{679DDA5C-C0A5-448F-87DF-2E7850ADCF90}" type="presParOf" srcId="{981D6EFC-F210-4D2E-9CB3-A69B24DC9BC0}" destId="{F6477701-7CD5-4E9C-A8FE-94472102CFD9}" srcOrd="1" destOrd="0" presId="urn:microsoft.com/office/officeart/2005/8/layout/vList5"/>
    <dgm:cxn modelId="{188E3C40-27CB-4E48-B892-E9B3CC2A144D}" type="presParOf" srcId="{3BF69953-0E4F-4769-87BF-39FFDE41D12B}" destId="{3CB57EA4-67DC-42A2-850B-7DC21ADA0D7A}" srcOrd="5" destOrd="0" presId="urn:microsoft.com/office/officeart/2005/8/layout/vList5"/>
    <dgm:cxn modelId="{6E769745-3B02-4432-B2B5-D9FF79ADEE7C}" type="presParOf" srcId="{3BF69953-0E4F-4769-87BF-39FFDE41D12B}" destId="{9E89DA9A-3309-413D-B72B-DCE9F22C9255}" srcOrd="6" destOrd="0" presId="urn:microsoft.com/office/officeart/2005/8/layout/vList5"/>
    <dgm:cxn modelId="{DE6A7B99-A948-4A95-A092-212B5EF62383}" type="presParOf" srcId="{9E89DA9A-3309-413D-B72B-DCE9F22C9255}" destId="{7E3E0563-DD8A-4E66-899C-AF8BFEB8C891}" srcOrd="0" destOrd="0" presId="urn:microsoft.com/office/officeart/2005/8/layout/vList5"/>
    <dgm:cxn modelId="{C6FA4787-DDE6-48E9-9E61-1462E61E19A3}" type="presParOf" srcId="{9E89DA9A-3309-413D-B72B-DCE9F22C9255}" destId="{E351FC0F-E213-4639-B171-00A18F735D47}" srcOrd="1" destOrd="0" presId="urn:microsoft.com/office/officeart/2005/8/layout/vList5"/>
    <dgm:cxn modelId="{F8DA9137-D6CF-403D-9A00-B8AEA320A196}" type="presParOf" srcId="{3BF69953-0E4F-4769-87BF-39FFDE41D12B}" destId="{2FEA9AC9-EF77-4663-9FC2-96C43EFFD855}" srcOrd="7" destOrd="0" presId="urn:microsoft.com/office/officeart/2005/8/layout/vList5"/>
    <dgm:cxn modelId="{8F6574EF-A827-4EFE-8055-FA7E8131795D}" type="presParOf" srcId="{3BF69953-0E4F-4769-87BF-39FFDE41D12B}" destId="{91318CCC-7186-4A4C-891B-28AC52D0AEB6}" srcOrd="8" destOrd="0" presId="urn:microsoft.com/office/officeart/2005/8/layout/vList5"/>
    <dgm:cxn modelId="{97C44907-55BF-4718-A6DE-52707645F6D6}" type="presParOf" srcId="{91318CCC-7186-4A4C-891B-28AC52D0AEB6}" destId="{D91DAA2E-930D-413F-9D09-0245D5355EAC}" srcOrd="0" destOrd="0" presId="urn:microsoft.com/office/officeart/2005/8/layout/vList5"/>
    <dgm:cxn modelId="{40F4536C-D71F-4E0A-B1C0-A51B4BC5AA3E}" type="presParOf" srcId="{91318CCC-7186-4A4C-891B-28AC52D0AEB6}" destId="{CE73C26E-055F-4707-980A-E2B7C198F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7C0956-5E11-40A7-BB96-3020BB8E256A}" type="doc">
      <dgm:prSet loTypeId="urn:microsoft.com/office/officeart/2005/8/layout/vList2" loCatId="list" qsTypeId="urn:microsoft.com/office/officeart/2005/8/quickstyle/simple1" qsCatId="simple" csTypeId="urn:microsoft.com/office/officeart/2005/8/colors/accent0_3" csCatId="mainScheme"/>
      <dgm:spPr/>
      <dgm:t>
        <a:bodyPr/>
        <a:lstStyle/>
        <a:p>
          <a:endParaRPr lang="en-CA"/>
        </a:p>
      </dgm:t>
    </dgm:pt>
    <dgm:pt modelId="{84E32DB9-775B-428E-8D4B-7C1990B0A15A}">
      <dgm:prSet/>
      <dgm:spPr/>
      <dgm:t>
        <a:bodyPr/>
        <a:lstStyle/>
        <a:p>
          <a:r>
            <a:rPr lang="en-CA" b="1" i="0" dirty="0"/>
            <a:t>Whipped</a:t>
          </a:r>
          <a:r>
            <a:rPr lang="en-CA" b="0" i="0" dirty="0"/>
            <a:t> </a:t>
          </a:r>
          <a:r>
            <a:rPr lang="en-CA" b="1" i="0" dirty="0"/>
            <a:t>Ganache</a:t>
          </a:r>
          <a:endParaRPr lang="en-CA" dirty="0"/>
        </a:p>
      </dgm:t>
    </dgm:pt>
    <dgm:pt modelId="{F9FAE77D-6FA2-49CB-89C4-212DBBEE524E}" type="parTrans" cxnId="{25A6F2F9-462B-417E-A0A7-BF6A860A7C8B}">
      <dgm:prSet/>
      <dgm:spPr/>
      <dgm:t>
        <a:bodyPr/>
        <a:lstStyle/>
        <a:p>
          <a:endParaRPr lang="en-CA"/>
        </a:p>
      </dgm:t>
    </dgm:pt>
    <dgm:pt modelId="{2E3BA2C8-CB29-44E0-8A06-B0806BF1DA34}" type="sibTrans" cxnId="{25A6F2F9-462B-417E-A0A7-BF6A860A7C8B}">
      <dgm:prSet/>
      <dgm:spPr/>
      <dgm:t>
        <a:bodyPr/>
        <a:lstStyle/>
        <a:p>
          <a:endParaRPr lang="en-CA"/>
        </a:p>
      </dgm:t>
    </dgm:pt>
    <dgm:pt modelId="{63A1E3A4-5A80-491A-A113-D78E70DCA91E}">
      <dgm:prSet/>
      <dgm:spPr/>
      <dgm:t>
        <a:bodyPr/>
        <a:lstStyle/>
        <a:p>
          <a:r>
            <a:rPr lang="en-CA" b="0" i="0" dirty="0"/>
            <a:t>Creamy, indulgent, rich fatty element</a:t>
          </a:r>
          <a:endParaRPr lang="en-CA" dirty="0"/>
        </a:p>
      </dgm:t>
    </dgm:pt>
    <dgm:pt modelId="{756EDFD7-2CC6-4ACB-AEBF-3B9898732137}" type="parTrans" cxnId="{A8594208-D86B-49BD-AF05-E349E85BC1BF}">
      <dgm:prSet/>
      <dgm:spPr/>
      <dgm:t>
        <a:bodyPr/>
        <a:lstStyle/>
        <a:p>
          <a:endParaRPr lang="en-CA"/>
        </a:p>
      </dgm:t>
    </dgm:pt>
    <dgm:pt modelId="{FACD79F6-3BC3-47E8-A959-4F90EA7F0879}" type="sibTrans" cxnId="{A8594208-D86B-49BD-AF05-E349E85BC1BF}">
      <dgm:prSet/>
      <dgm:spPr/>
      <dgm:t>
        <a:bodyPr/>
        <a:lstStyle/>
        <a:p>
          <a:endParaRPr lang="en-CA"/>
        </a:p>
      </dgm:t>
    </dgm:pt>
    <dgm:pt modelId="{E3F70288-F943-472E-8C6A-22EF836AA716}">
      <dgm:prSet/>
      <dgm:spPr/>
      <dgm:t>
        <a:bodyPr/>
        <a:lstStyle/>
        <a:p>
          <a:r>
            <a:rPr lang="en-CA" b="0" i="0"/>
            <a:t>Not too sweet, helps to balance</a:t>
          </a:r>
          <a:endParaRPr lang="en-CA"/>
        </a:p>
      </dgm:t>
    </dgm:pt>
    <dgm:pt modelId="{D835B60D-B604-401F-B112-511EAC70547C}" type="parTrans" cxnId="{8E837B5F-1498-42CE-A62C-5334028504D9}">
      <dgm:prSet/>
      <dgm:spPr/>
      <dgm:t>
        <a:bodyPr/>
        <a:lstStyle/>
        <a:p>
          <a:endParaRPr lang="en-CA"/>
        </a:p>
      </dgm:t>
    </dgm:pt>
    <dgm:pt modelId="{3A624ECE-B2FD-449F-89C3-5B655E99168B}" type="sibTrans" cxnId="{8E837B5F-1498-42CE-A62C-5334028504D9}">
      <dgm:prSet/>
      <dgm:spPr/>
      <dgm:t>
        <a:bodyPr/>
        <a:lstStyle/>
        <a:p>
          <a:endParaRPr lang="en-CA"/>
        </a:p>
      </dgm:t>
    </dgm:pt>
    <dgm:pt modelId="{B4A7B418-F56B-4FB9-B20B-1254F1EC5F10}">
      <dgm:prSet/>
      <dgm:spPr/>
      <dgm:t>
        <a:bodyPr/>
        <a:lstStyle/>
        <a:p>
          <a:r>
            <a:rPr lang="en-CA" b="0" i="0"/>
            <a:t>Great for finishing touches</a:t>
          </a:r>
          <a:endParaRPr lang="en-CA"/>
        </a:p>
      </dgm:t>
    </dgm:pt>
    <dgm:pt modelId="{4CAD3453-0969-4CB0-96AE-154940A90189}" type="parTrans" cxnId="{C47E8626-1F32-42C9-8C01-AB17BEA3ADAE}">
      <dgm:prSet/>
      <dgm:spPr/>
      <dgm:t>
        <a:bodyPr/>
        <a:lstStyle/>
        <a:p>
          <a:endParaRPr lang="en-CA"/>
        </a:p>
      </dgm:t>
    </dgm:pt>
    <dgm:pt modelId="{F3F2C276-B36D-45B8-BF1B-7DE08B9A3BEB}" type="sibTrans" cxnId="{C47E8626-1F32-42C9-8C01-AB17BEA3ADAE}">
      <dgm:prSet/>
      <dgm:spPr/>
      <dgm:t>
        <a:bodyPr/>
        <a:lstStyle/>
        <a:p>
          <a:endParaRPr lang="en-CA"/>
        </a:p>
      </dgm:t>
    </dgm:pt>
    <dgm:pt modelId="{AA9653FE-6F0B-4E91-9DCC-FFFB859ECF84}">
      <dgm:prSet/>
      <dgm:spPr/>
      <dgm:t>
        <a:bodyPr/>
        <a:lstStyle/>
        <a:p>
          <a:r>
            <a:rPr lang="en-CA" b="1" i="0"/>
            <a:t>Cremeux</a:t>
          </a:r>
          <a:endParaRPr lang="en-CA"/>
        </a:p>
      </dgm:t>
    </dgm:pt>
    <dgm:pt modelId="{F4055CA5-DDF8-485C-A6A1-D09CB6D02153}" type="parTrans" cxnId="{ADCD3857-626F-4205-81DF-75DB923DCCC0}">
      <dgm:prSet/>
      <dgm:spPr/>
      <dgm:t>
        <a:bodyPr/>
        <a:lstStyle/>
        <a:p>
          <a:endParaRPr lang="en-CA"/>
        </a:p>
      </dgm:t>
    </dgm:pt>
    <dgm:pt modelId="{07E54583-D40E-480D-A147-61A28BD00E3E}" type="sibTrans" cxnId="{ADCD3857-626F-4205-81DF-75DB923DCCC0}">
      <dgm:prSet/>
      <dgm:spPr/>
      <dgm:t>
        <a:bodyPr/>
        <a:lstStyle/>
        <a:p>
          <a:endParaRPr lang="en-CA"/>
        </a:p>
      </dgm:t>
    </dgm:pt>
    <dgm:pt modelId="{D66028E3-1FA6-437C-A5D7-8999969693F4}">
      <dgm:prSet/>
      <dgm:spPr/>
      <dgm:t>
        <a:bodyPr/>
        <a:lstStyle/>
        <a:p>
          <a:r>
            <a:rPr lang="en-CA" b="0" i="0"/>
            <a:t>Creamy, sweet, can be rich or a bit lighter</a:t>
          </a:r>
          <a:endParaRPr lang="en-CA"/>
        </a:p>
      </dgm:t>
    </dgm:pt>
    <dgm:pt modelId="{D4BE1B22-43ED-4E77-944E-E3799F4FF64A}" type="parTrans" cxnId="{EAB54A58-2010-4DF4-9243-DF799E897EED}">
      <dgm:prSet/>
      <dgm:spPr/>
      <dgm:t>
        <a:bodyPr/>
        <a:lstStyle/>
        <a:p>
          <a:endParaRPr lang="en-CA"/>
        </a:p>
      </dgm:t>
    </dgm:pt>
    <dgm:pt modelId="{2AE05F60-7286-4A99-B9F0-4A3A186613E2}" type="sibTrans" cxnId="{EAB54A58-2010-4DF4-9243-DF799E897EED}">
      <dgm:prSet/>
      <dgm:spPr/>
      <dgm:t>
        <a:bodyPr/>
        <a:lstStyle/>
        <a:p>
          <a:endParaRPr lang="en-CA"/>
        </a:p>
      </dgm:t>
    </dgm:pt>
    <dgm:pt modelId="{D7B12151-A350-453E-8042-EC0F786FA4A2}">
      <dgm:prSet/>
      <dgm:spPr/>
      <dgm:t>
        <a:bodyPr/>
        <a:lstStyle/>
        <a:p>
          <a:r>
            <a:rPr lang="en-CA" b="0" i="0"/>
            <a:t>A wonderful flavor carrier</a:t>
          </a:r>
          <a:endParaRPr lang="en-CA"/>
        </a:p>
      </dgm:t>
    </dgm:pt>
    <dgm:pt modelId="{63898A67-6300-4AFF-9550-43BDE4BCF874}" type="parTrans" cxnId="{B2C64FD8-6F4A-46A5-8440-469985CF93B2}">
      <dgm:prSet/>
      <dgm:spPr/>
      <dgm:t>
        <a:bodyPr/>
        <a:lstStyle/>
        <a:p>
          <a:endParaRPr lang="en-CA"/>
        </a:p>
      </dgm:t>
    </dgm:pt>
    <dgm:pt modelId="{51278D94-FFC6-4C8A-A9FB-CE34772C6724}" type="sibTrans" cxnId="{B2C64FD8-6F4A-46A5-8440-469985CF93B2}">
      <dgm:prSet/>
      <dgm:spPr/>
      <dgm:t>
        <a:bodyPr/>
        <a:lstStyle/>
        <a:p>
          <a:endParaRPr lang="en-CA"/>
        </a:p>
      </dgm:t>
    </dgm:pt>
    <dgm:pt modelId="{8972DB77-7801-4146-B32C-55820FEBB81B}">
      <dgm:prSet/>
      <dgm:spPr/>
      <dgm:t>
        <a:bodyPr/>
        <a:lstStyle/>
        <a:p>
          <a:r>
            <a:rPr lang="en-CA" b="0" i="0"/>
            <a:t>Highly adaptable</a:t>
          </a:r>
          <a:endParaRPr lang="en-CA"/>
        </a:p>
      </dgm:t>
    </dgm:pt>
    <dgm:pt modelId="{0A548F73-08F8-4B7C-93B0-3B9E972664F1}" type="parTrans" cxnId="{80D04108-BCC6-4FED-A11D-5F029F6B5B4E}">
      <dgm:prSet/>
      <dgm:spPr/>
      <dgm:t>
        <a:bodyPr/>
        <a:lstStyle/>
        <a:p>
          <a:endParaRPr lang="en-CA"/>
        </a:p>
      </dgm:t>
    </dgm:pt>
    <dgm:pt modelId="{C741A37F-E515-4D24-9534-8F59A8D08A7F}" type="sibTrans" cxnId="{80D04108-BCC6-4FED-A11D-5F029F6B5B4E}">
      <dgm:prSet/>
      <dgm:spPr/>
      <dgm:t>
        <a:bodyPr/>
        <a:lstStyle/>
        <a:p>
          <a:endParaRPr lang="en-CA"/>
        </a:p>
      </dgm:t>
    </dgm:pt>
    <dgm:pt modelId="{C55A378E-BBF2-44FC-B1A2-68CDD5B84F0A}">
      <dgm:prSet/>
      <dgm:spPr/>
      <dgm:t>
        <a:bodyPr/>
        <a:lstStyle/>
        <a:p>
          <a:r>
            <a:rPr lang="en-CA" b="1" i="0"/>
            <a:t>Gelle</a:t>
          </a:r>
          <a:endParaRPr lang="en-CA"/>
        </a:p>
      </dgm:t>
    </dgm:pt>
    <dgm:pt modelId="{0BEBBCC3-2917-411C-95F5-73B4957FA278}" type="parTrans" cxnId="{5F14BA45-A3A3-41CA-85BE-234C8E5D3600}">
      <dgm:prSet/>
      <dgm:spPr/>
      <dgm:t>
        <a:bodyPr/>
        <a:lstStyle/>
        <a:p>
          <a:endParaRPr lang="en-CA"/>
        </a:p>
      </dgm:t>
    </dgm:pt>
    <dgm:pt modelId="{08581C7E-B9FA-4A44-BA2A-71C084E03884}" type="sibTrans" cxnId="{5F14BA45-A3A3-41CA-85BE-234C8E5D3600}">
      <dgm:prSet/>
      <dgm:spPr/>
      <dgm:t>
        <a:bodyPr/>
        <a:lstStyle/>
        <a:p>
          <a:endParaRPr lang="en-CA"/>
        </a:p>
      </dgm:t>
    </dgm:pt>
    <dgm:pt modelId="{F3BE1541-8565-46F2-819F-D6EA3425EFF8}">
      <dgm:prSet/>
      <dgm:spPr/>
      <dgm:t>
        <a:bodyPr/>
        <a:lstStyle/>
        <a:p>
          <a:r>
            <a:rPr lang="en-CA" b="0" i="0"/>
            <a:t>Chewey, juicy</a:t>
          </a:r>
          <a:endParaRPr lang="en-CA"/>
        </a:p>
      </dgm:t>
    </dgm:pt>
    <dgm:pt modelId="{20071CFC-58C3-4F58-BAA3-944236AA0CA0}" type="parTrans" cxnId="{B1D0E8D9-5AA2-43A0-A00A-A4FBAB88E06A}">
      <dgm:prSet/>
      <dgm:spPr/>
      <dgm:t>
        <a:bodyPr/>
        <a:lstStyle/>
        <a:p>
          <a:endParaRPr lang="en-CA"/>
        </a:p>
      </dgm:t>
    </dgm:pt>
    <dgm:pt modelId="{E7272E75-8BD8-426F-8D5F-66A137FB4C49}" type="sibTrans" cxnId="{B1D0E8D9-5AA2-43A0-A00A-A4FBAB88E06A}">
      <dgm:prSet/>
      <dgm:spPr/>
      <dgm:t>
        <a:bodyPr/>
        <a:lstStyle/>
        <a:p>
          <a:endParaRPr lang="en-CA"/>
        </a:p>
      </dgm:t>
    </dgm:pt>
    <dgm:pt modelId="{70BA6AEA-C7B2-49E5-BE6C-FC42FBA2A09F}">
      <dgm:prSet/>
      <dgm:spPr/>
      <dgm:t>
        <a:bodyPr/>
        <a:lstStyle/>
        <a:p>
          <a:r>
            <a:rPr lang="en-CA" b="0" i="0"/>
            <a:t>Can be sweet or acidic</a:t>
          </a:r>
          <a:endParaRPr lang="en-CA"/>
        </a:p>
      </dgm:t>
    </dgm:pt>
    <dgm:pt modelId="{064E5E27-FADD-43CB-A202-3C5BF4BF5E9A}" type="parTrans" cxnId="{EA27800B-DA7A-42B5-90A4-594603F452A3}">
      <dgm:prSet/>
      <dgm:spPr/>
      <dgm:t>
        <a:bodyPr/>
        <a:lstStyle/>
        <a:p>
          <a:endParaRPr lang="en-CA"/>
        </a:p>
      </dgm:t>
    </dgm:pt>
    <dgm:pt modelId="{A01DB2E8-BC43-48A1-9C20-7C73737DC882}" type="sibTrans" cxnId="{EA27800B-DA7A-42B5-90A4-594603F452A3}">
      <dgm:prSet/>
      <dgm:spPr/>
      <dgm:t>
        <a:bodyPr/>
        <a:lstStyle/>
        <a:p>
          <a:endParaRPr lang="en-CA"/>
        </a:p>
      </dgm:t>
    </dgm:pt>
    <dgm:pt modelId="{58C52E6B-8754-45FD-967B-1106D2A30769}">
      <dgm:prSet/>
      <dgm:spPr/>
      <dgm:t>
        <a:bodyPr/>
        <a:lstStyle/>
        <a:p>
          <a:r>
            <a:rPr lang="en-CA" b="0" i="0"/>
            <a:t>Helps to balance texture</a:t>
          </a:r>
          <a:endParaRPr lang="en-CA"/>
        </a:p>
      </dgm:t>
    </dgm:pt>
    <dgm:pt modelId="{A0C00233-7D7F-4C97-B275-F794C5C96CE6}" type="parTrans" cxnId="{A6D9C172-105F-4F79-8668-5AB0806044EA}">
      <dgm:prSet/>
      <dgm:spPr/>
      <dgm:t>
        <a:bodyPr/>
        <a:lstStyle/>
        <a:p>
          <a:endParaRPr lang="en-CA"/>
        </a:p>
      </dgm:t>
    </dgm:pt>
    <dgm:pt modelId="{7844C4B4-FBC2-4863-83D9-1C6D449A52B0}" type="sibTrans" cxnId="{A6D9C172-105F-4F79-8668-5AB0806044EA}">
      <dgm:prSet/>
      <dgm:spPr/>
      <dgm:t>
        <a:bodyPr/>
        <a:lstStyle/>
        <a:p>
          <a:endParaRPr lang="en-CA"/>
        </a:p>
      </dgm:t>
    </dgm:pt>
    <dgm:pt modelId="{BB1F0E7C-CDFF-4C64-B01C-868642095DE7}">
      <dgm:prSet/>
      <dgm:spPr/>
      <dgm:t>
        <a:bodyPr/>
        <a:lstStyle/>
        <a:p>
          <a:r>
            <a:rPr lang="en-CA" b="0" i="0"/>
            <a:t>Beautiful for color addition</a:t>
          </a:r>
          <a:endParaRPr lang="en-CA"/>
        </a:p>
      </dgm:t>
    </dgm:pt>
    <dgm:pt modelId="{D625D231-2DA1-40C2-BE24-1160E2494737}" type="parTrans" cxnId="{2E1DCB0C-D3A9-41C7-BFF2-CB532B876D80}">
      <dgm:prSet/>
      <dgm:spPr/>
      <dgm:t>
        <a:bodyPr/>
        <a:lstStyle/>
        <a:p>
          <a:endParaRPr lang="en-CA"/>
        </a:p>
      </dgm:t>
    </dgm:pt>
    <dgm:pt modelId="{2FA3F111-A831-46BD-BC56-B9BBA2189B99}" type="sibTrans" cxnId="{2E1DCB0C-D3A9-41C7-BFF2-CB532B876D80}">
      <dgm:prSet/>
      <dgm:spPr/>
      <dgm:t>
        <a:bodyPr/>
        <a:lstStyle/>
        <a:p>
          <a:endParaRPr lang="en-CA"/>
        </a:p>
      </dgm:t>
    </dgm:pt>
    <dgm:pt modelId="{3089FB67-5C1D-48DA-ACFB-AEF7A48ED3F2}" type="pres">
      <dgm:prSet presAssocID="{4E7C0956-5E11-40A7-BB96-3020BB8E256A}" presName="linear" presStyleCnt="0">
        <dgm:presLayoutVars>
          <dgm:animLvl val="lvl"/>
          <dgm:resizeHandles val="exact"/>
        </dgm:presLayoutVars>
      </dgm:prSet>
      <dgm:spPr/>
    </dgm:pt>
    <dgm:pt modelId="{408461B9-9694-421E-9E71-93ADD7003F7F}" type="pres">
      <dgm:prSet presAssocID="{84E32DB9-775B-428E-8D4B-7C1990B0A15A}" presName="parentText" presStyleLbl="node1" presStyleIdx="0" presStyleCnt="3">
        <dgm:presLayoutVars>
          <dgm:chMax val="0"/>
          <dgm:bulletEnabled val="1"/>
        </dgm:presLayoutVars>
      </dgm:prSet>
      <dgm:spPr/>
    </dgm:pt>
    <dgm:pt modelId="{58681957-2866-4187-9F77-C0946C44B833}" type="pres">
      <dgm:prSet presAssocID="{84E32DB9-775B-428E-8D4B-7C1990B0A15A}" presName="childText" presStyleLbl="revTx" presStyleIdx="0" presStyleCnt="3">
        <dgm:presLayoutVars>
          <dgm:bulletEnabled val="1"/>
        </dgm:presLayoutVars>
      </dgm:prSet>
      <dgm:spPr/>
    </dgm:pt>
    <dgm:pt modelId="{157847BC-F8DC-4E0E-AFD9-13FC7E45154D}" type="pres">
      <dgm:prSet presAssocID="{AA9653FE-6F0B-4E91-9DCC-FFFB859ECF84}" presName="parentText" presStyleLbl="node1" presStyleIdx="1" presStyleCnt="3">
        <dgm:presLayoutVars>
          <dgm:chMax val="0"/>
          <dgm:bulletEnabled val="1"/>
        </dgm:presLayoutVars>
      </dgm:prSet>
      <dgm:spPr/>
    </dgm:pt>
    <dgm:pt modelId="{C83B02BB-5A4B-4EDC-A43B-0E07131001E9}" type="pres">
      <dgm:prSet presAssocID="{AA9653FE-6F0B-4E91-9DCC-FFFB859ECF84}" presName="childText" presStyleLbl="revTx" presStyleIdx="1" presStyleCnt="3">
        <dgm:presLayoutVars>
          <dgm:bulletEnabled val="1"/>
        </dgm:presLayoutVars>
      </dgm:prSet>
      <dgm:spPr/>
    </dgm:pt>
    <dgm:pt modelId="{E90D6E3E-73E0-4A57-9183-974F84FC14F9}" type="pres">
      <dgm:prSet presAssocID="{C55A378E-BBF2-44FC-B1A2-68CDD5B84F0A}" presName="parentText" presStyleLbl="node1" presStyleIdx="2" presStyleCnt="3">
        <dgm:presLayoutVars>
          <dgm:chMax val="0"/>
          <dgm:bulletEnabled val="1"/>
        </dgm:presLayoutVars>
      </dgm:prSet>
      <dgm:spPr/>
    </dgm:pt>
    <dgm:pt modelId="{EE28CB7F-2DAD-4B97-BD9B-0ABACF3D72BD}" type="pres">
      <dgm:prSet presAssocID="{C55A378E-BBF2-44FC-B1A2-68CDD5B84F0A}" presName="childText" presStyleLbl="revTx" presStyleIdx="2" presStyleCnt="3">
        <dgm:presLayoutVars>
          <dgm:bulletEnabled val="1"/>
        </dgm:presLayoutVars>
      </dgm:prSet>
      <dgm:spPr/>
    </dgm:pt>
  </dgm:ptLst>
  <dgm:cxnLst>
    <dgm:cxn modelId="{80D04108-BCC6-4FED-A11D-5F029F6B5B4E}" srcId="{AA9653FE-6F0B-4E91-9DCC-FFFB859ECF84}" destId="{8972DB77-7801-4146-B32C-55820FEBB81B}" srcOrd="2" destOrd="0" parTransId="{0A548F73-08F8-4B7C-93B0-3B9E972664F1}" sibTransId="{C741A37F-E515-4D24-9534-8F59A8D08A7F}"/>
    <dgm:cxn modelId="{A8594208-D86B-49BD-AF05-E349E85BC1BF}" srcId="{84E32DB9-775B-428E-8D4B-7C1990B0A15A}" destId="{63A1E3A4-5A80-491A-A113-D78E70DCA91E}" srcOrd="0" destOrd="0" parTransId="{756EDFD7-2CC6-4ACB-AEBF-3B9898732137}" sibTransId="{FACD79F6-3BC3-47E8-A959-4F90EA7F0879}"/>
    <dgm:cxn modelId="{EA27800B-DA7A-42B5-90A4-594603F452A3}" srcId="{C55A378E-BBF2-44FC-B1A2-68CDD5B84F0A}" destId="{70BA6AEA-C7B2-49E5-BE6C-FC42FBA2A09F}" srcOrd="1" destOrd="0" parTransId="{064E5E27-FADD-43CB-A202-3C5BF4BF5E9A}" sibTransId="{A01DB2E8-BC43-48A1-9C20-7C73737DC882}"/>
    <dgm:cxn modelId="{2E1DCB0C-D3A9-41C7-BFF2-CB532B876D80}" srcId="{C55A378E-BBF2-44FC-B1A2-68CDD5B84F0A}" destId="{BB1F0E7C-CDFF-4C64-B01C-868642095DE7}" srcOrd="3" destOrd="0" parTransId="{D625D231-2DA1-40C2-BE24-1160E2494737}" sibTransId="{2FA3F111-A831-46BD-BC56-B9BBA2189B99}"/>
    <dgm:cxn modelId="{FA206D0E-B4FE-4F6D-89F9-E8153BA495FA}" type="presOf" srcId="{AA9653FE-6F0B-4E91-9DCC-FFFB859ECF84}" destId="{157847BC-F8DC-4E0E-AFD9-13FC7E45154D}" srcOrd="0" destOrd="0" presId="urn:microsoft.com/office/officeart/2005/8/layout/vList2"/>
    <dgm:cxn modelId="{C47E8626-1F32-42C9-8C01-AB17BEA3ADAE}" srcId="{84E32DB9-775B-428E-8D4B-7C1990B0A15A}" destId="{B4A7B418-F56B-4FB9-B20B-1254F1EC5F10}" srcOrd="2" destOrd="0" parTransId="{4CAD3453-0969-4CB0-96AE-154940A90189}" sibTransId="{F3F2C276-B36D-45B8-BF1B-7DE08B9A3BEB}"/>
    <dgm:cxn modelId="{4F466832-846C-40C5-9E44-3150CE8C7DD6}" type="presOf" srcId="{C55A378E-BBF2-44FC-B1A2-68CDD5B84F0A}" destId="{E90D6E3E-73E0-4A57-9183-974F84FC14F9}" srcOrd="0" destOrd="0" presId="urn:microsoft.com/office/officeart/2005/8/layout/vList2"/>
    <dgm:cxn modelId="{E6049237-9C95-4B45-BB76-B1D4C609DC7C}" type="presOf" srcId="{63A1E3A4-5A80-491A-A113-D78E70DCA91E}" destId="{58681957-2866-4187-9F77-C0946C44B833}" srcOrd="0" destOrd="0" presId="urn:microsoft.com/office/officeart/2005/8/layout/vList2"/>
    <dgm:cxn modelId="{8E837B5F-1498-42CE-A62C-5334028504D9}" srcId="{84E32DB9-775B-428E-8D4B-7C1990B0A15A}" destId="{E3F70288-F943-472E-8C6A-22EF836AA716}" srcOrd="1" destOrd="0" parTransId="{D835B60D-B604-401F-B112-511EAC70547C}" sibTransId="{3A624ECE-B2FD-449F-89C3-5B655E99168B}"/>
    <dgm:cxn modelId="{5F14BA45-A3A3-41CA-85BE-234C8E5D3600}" srcId="{4E7C0956-5E11-40A7-BB96-3020BB8E256A}" destId="{C55A378E-BBF2-44FC-B1A2-68CDD5B84F0A}" srcOrd="2" destOrd="0" parTransId="{0BEBBCC3-2917-411C-95F5-73B4957FA278}" sibTransId="{08581C7E-B9FA-4A44-BA2A-71C084E03884}"/>
    <dgm:cxn modelId="{4A508969-932C-4163-9389-9CDEE96A88C0}" type="presOf" srcId="{58C52E6B-8754-45FD-967B-1106D2A30769}" destId="{EE28CB7F-2DAD-4B97-BD9B-0ABACF3D72BD}" srcOrd="0" destOrd="2" presId="urn:microsoft.com/office/officeart/2005/8/layout/vList2"/>
    <dgm:cxn modelId="{ACFA856F-5CFF-45F6-AF0A-D632ED6A2A25}" type="presOf" srcId="{D66028E3-1FA6-437C-A5D7-8999969693F4}" destId="{C83B02BB-5A4B-4EDC-A43B-0E07131001E9}" srcOrd="0" destOrd="0" presId="urn:microsoft.com/office/officeart/2005/8/layout/vList2"/>
    <dgm:cxn modelId="{A6D9C172-105F-4F79-8668-5AB0806044EA}" srcId="{C55A378E-BBF2-44FC-B1A2-68CDD5B84F0A}" destId="{58C52E6B-8754-45FD-967B-1106D2A30769}" srcOrd="2" destOrd="0" parTransId="{A0C00233-7D7F-4C97-B275-F794C5C96CE6}" sibTransId="{7844C4B4-FBC2-4863-83D9-1C6D449A52B0}"/>
    <dgm:cxn modelId="{ADCD3857-626F-4205-81DF-75DB923DCCC0}" srcId="{4E7C0956-5E11-40A7-BB96-3020BB8E256A}" destId="{AA9653FE-6F0B-4E91-9DCC-FFFB859ECF84}" srcOrd="1" destOrd="0" parTransId="{F4055CA5-DDF8-485C-A6A1-D09CB6D02153}" sibTransId="{07E54583-D40E-480D-A147-61A28BD00E3E}"/>
    <dgm:cxn modelId="{EAB54A58-2010-4DF4-9243-DF799E897EED}" srcId="{AA9653FE-6F0B-4E91-9DCC-FFFB859ECF84}" destId="{D66028E3-1FA6-437C-A5D7-8999969693F4}" srcOrd="0" destOrd="0" parTransId="{D4BE1B22-43ED-4E77-944E-E3799F4FF64A}" sibTransId="{2AE05F60-7286-4A99-B9F0-4A3A186613E2}"/>
    <dgm:cxn modelId="{69003F7C-1D39-4EE8-9EB7-19F1AEF6BCB2}" type="presOf" srcId="{70BA6AEA-C7B2-49E5-BE6C-FC42FBA2A09F}" destId="{EE28CB7F-2DAD-4B97-BD9B-0ABACF3D72BD}" srcOrd="0" destOrd="1" presId="urn:microsoft.com/office/officeart/2005/8/layout/vList2"/>
    <dgm:cxn modelId="{3D95BC7C-BD8F-4923-B6DB-A392B2ECAA0B}" type="presOf" srcId="{B4A7B418-F56B-4FB9-B20B-1254F1EC5F10}" destId="{58681957-2866-4187-9F77-C0946C44B833}" srcOrd="0" destOrd="2" presId="urn:microsoft.com/office/officeart/2005/8/layout/vList2"/>
    <dgm:cxn modelId="{F62A3786-0B92-4086-9C4C-47ACF9E4BAE9}" type="presOf" srcId="{F3BE1541-8565-46F2-819F-D6EA3425EFF8}" destId="{EE28CB7F-2DAD-4B97-BD9B-0ABACF3D72BD}" srcOrd="0" destOrd="0" presId="urn:microsoft.com/office/officeart/2005/8/layout/vList2"/>
    <dgm:cxn modelId="{084C738B-F4B1-497D-9F48-4D0DAC052A51}" type="presOf" srcId="{D7B12151-A350-453E-8042-EC0F786FA4A2}" destId="{C83B02BB-5A4B-4EDC-A43B-0E07131001E9}" srcOrd="0" destOrd="1" presId="urn:microsoft.com/office/officeart/2005/8/layout/vList2"/>
    <dgm:cxn modelId="{74E47B8F-9310-476A-A27F-A79FE65FB59D}" type="presOf" srcId="{BB1F0E7C-CDFF-4C64-B01C-868642095DE7}" destId="{EE28CB7F-2DAD-4B97-BD9B-0ABACF3D72BD}" srcOrd="0" destOrd="3" presId="urn:microsoft.com/office/officeart/2005/8/layout/vList2"/>
    <dgm:cxn modelId="{2B9D449E-7007-4AF7-8412-C4673AD07D4D}" type="presOf" srcId="{4E7C0956-5E11-40A7-BB96-3020BB8E256A}" destId="{3089FB67-5C1D-48DA-ACFB-AEF7A48ED3F2}" srcOrd="0" destOrd="0" presId="urn:microsoft.com/office/officeart/2005/8/layout/vList2"/>
    <dgm:cxn modelId="{BADA3BAC-F75C-4CC0-8D7A-9A23840BFAD0}" type="presOf" srcId="{84E32DB9-775B-428E-8D4B-7C1990B0A15A}" destId="{408461B9-9694-421E-9E71-93ADD7003F7F}" srcOrd="0" destOrd="0" presId="urn:microsoft.com/office/officeart/2005/8/layout/vList2"/>
    <dgm:cxn modelId="{B2C64FD8-6F4A-46A5-8440-469985CF93B2}" srcId="{AA9653FE-6F0B-4E91-9DCC-FFFB859ECF84}" destId="{D7B12151-A350-453E-8042-EC0F786FA4A2}" srcOrd="1" destOrd="0" parTransId="{63898A67-6300-4AFF-9550-43BDE4BCF874}" sibTransId="{51278D94-FFC6-4C8A-A9FB-CE34772C6724}"/>
    <dgm:cxn modelId="{B1D0E8D9-5AA2-43A0-A00A-A4FBAB88E06A}" srcId="{C55A378E-BBF2-44FC-B1A2-68CDD5B84F0A}" destId="{F3BE1541-8565-46F2-819F-D6EA3425EFF8}" srcOrd="0" destOrd="0" parTransId="{20071CFC-58C3-4F58-BAA3-944236AA0CA0}" sibTransId="{E7272E75-8BD8-426F-8D5F-66A137FB4C49}"/>
    <dgm:cxn modelId="{699A31F2-8D1D-4F8C-816A-E4BA1EA6504B}" type="presOf" srcId="{E3F70288-F943-472E-8C6A-22EF836AA716}" destId="{58681957-2866-4187-9F77-C0946C44B833}" srcOrd="0" destOrd="1" presId="urn:microsoft.com/office/officeart/2005/8/layout/vList2"/>
    <dgm:cxn modelId="{25A6F2F9-462B-417E-A0A7-BF6A860A7C8B}" srcId="{4E7C0956-5E11-40A7-BB96-3020BB8E256A}" destId="{84E32DB9-775B-428E-8D4B-7C1990B0A15A}" srcOrd="0" destOrd="0" parTransId="{F9FAE77D-6FA2-49CB-89C4-212DBBEE524E}" sibTransId="{2E3BA2C8-CB29-44E0-8A06-B0806BF1DA34}"/>
    <dgm:cxn modelId="{E0B9D4FD-372B-4157-A917-DD57A6BC9608}" type="presOf" srcId="{8972DB77-7801-4146-B32C-55820FEBB81B}" destId="{C83B02BB-5A4B-4EDC-A43B-0E07131001E9}" srcOrd="0" destOrd="2" presId="urn:microsoft.com/office/officeart/2005/8/layout/vList2"/>
    <dgm:cxn modelId="{DF27E483-F638-4BE5-BC65-2E4CB3CBB9FB}" type="presParOf" srcId="{3089FB67-5C1D-48DA-ACFB-AEF7A48ED3F2}" destId="{408461B9-9694-421E-9E71-93ADD7003F7F}" srcOrd="0" destOrd="0" presId="urn:microsoft.com/office/officeart/2005/8/layout/vList2"/>
    <dgm:cxn modelId="{1091EDEF-E4DA-4072-BC72-FDB05BDEC0F8}" type="presParOf" srcId="{3089FB67-5C1D-48DA-ACFB-AEF7A48ED3F2}" destId="{58681957-2866-4187-9F77-C0946C44B833}" srcOrd="1" destOrd="0" presId="urn:microsoft.com/office/officeart/2005/8/layout/vList2"/>
    <dgm:cxn modelId="{2EB70391-03E0-478F-AFD9-5251DE467F38}" type="presParOf" srcId="{3089FB67-5C1D-48DA-ACFB-AEF7A48ED3F2}" destId="{157847BC-F8DC-4E0E-AFD9-13FC7E45154D}" srcOrd="2" destOrd="0" presId="urn:microsoft.com/office/officeart/2005/8/layout/vList2"/>
    <dgm:cxn modelId="{BF220F9E-4C40-4311-BD2C-8A9047D762AC}" type="presParOf" srcId="{3089FB67-5C1D-48DA-ACFB-AEF7A48ED3F2}" destId="{C83B02BB-5A4B-4EDC-A43B-0E07131001E9}" srcOrd="3" destOrd="0" presId="urn:microsoft.com/office/officeart/2005/8/layout/vList2"/>
    <dgm:cxn modelId="{9874FD5A-EA20-458B-8079-CABE72F71C87}" type="presParOf" srcId="{3089FB67-5C1D-48DA-ACFB-AEF7A48ED3F2}" destId="{E90D6E3E-73E0-4A57-9183-974F84FC14F9}" srcOrd="4" destOrd="0" presId="urn:microsoft.com/office/officeart/2005/8/layout/vList2"/>
    <dgm:cxn modelId="{3347EA8D-903C-49E1-AC9A-5A6E0EE7930A}" type="presParOf" srcId="{3089FB67-5C1D-48DA-ACFB-AEF7A48ED3F2}" destId="{EE28CB7F-2DAD-4B97-BD9B-0ABACF3D72BD}"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75771560-E03F-460D-9152-FE711DBB9461}"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3C47CC5-2393-4502-A5C1-B0AE1E79A82C}">
      <dgm:prSet/>
      <dgm:spPr/>
      <dgm:t>
        <a:bodyPr/>
        <a:lstStyle/>
        <a:p>
          <a:pPr>
            <a:lnSpc>
              <a:spcPct val="100000"/>
            </a:lnSpc>
          </a:pPr>
          <a:r>
            <a:rPr lang="en-CA">
              <a:hlinkClick xmlns:r="http://schemas.openxmlformats.org/officeDocument/2006/relationships" r:id="rId1"/>
            </a:rPr>
            <a:t>bkravitz@danieletdaniel.ca</a:t>
          </a:r>
          <a:endParaRPr lang="en-US"/>
        </a:p>
      </dgm:t>
    </dgm:pt>
    <dgm:pt modelId="{DF045060-42EA-4174-B98F-1F1CD63ADDF2}" type="parTrans" cxnId="{8385F270-8656-49FE-868D-69E3E65B1288}">
      <dgm:prSet/>
      <dgm:spPr/>
      <dgm:t>
        <a:bodyPr/>
        <a:lstStyle/>
        <a:p>
          <a:endParaRPr lang="en-US"/>
        </a:p>
      </dgm:t>
    </dgm:pt>
    <dgm:pt modelId="{CAE74687-514F-48EE-8AC2-6D3FE500A6D8}" type="sibTrans" cxnId="{8385F270-8656-49FE-868D-69E3E65B1288}">
      <dgm:prSet/>
      <dgm:spPr/>
      <dgm:t>
        <a:bodyPr/>
        <a:lstStyle/>
        <a:p>
          <a:endParaRPr lang="en-US"/>
        </a:p>
      </dgm:t>
    </dgm:pt>
    <dgm:pt modelId="{B6E42212-B258-40D5-B6BC-9BBC1993D735}" type="pres">
      <dgm:prSet presAssocID="{75771560-E03F-460D-9152-FE711DBB9461}" presName="root" presStyleCnt="0">
        <dgm:presLayoutVars>
          <dgm:dir/>
          <dgm:resizeHandles val="exact"/>
        </dgm:presLayoutVars>
      </dgm:prSet>
      <dgm:spPr/>
    </dgm:pt>
    <dgm:pt modelId="{4714AAEF-71D1-40C5-A5C9-1A96427A4158}" type="pres">
      <dgm:prSet presAssocID="{33C47CC5-2393-4502-A5C1-B0AE1E79A82C}" presName="compNode" presStyleCnt="0"/>
      <dgm:spPr/>
    </dgm:pt>
    <dgm:pt modelId="{6359C699-200F-43F9-AB3F-E621DFEFEC2E}" type="pres">
      <dgm:prSet presAssocID="{33C47CC5-2393-4502-A5C1-B0AE1E79A82C}" presName="iconRect" presStyleLbl="node1" presStyleIdx="0" presStyleCnt="1"/>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Email"/>
        </a:ext>
      </dgm:extLst>
    </dgm:pt>
    <dgm:pt modelId="{3815F42B-0A83-47A7-8C06-C524050CBCC1}" type="pres">
      <dgm:prSet presAssocID="{33C47CC5-2393-4502-A5C1-B0AE1E79A82C}" presName="spaceRect" presStyleCnt="0"/>
      <dgm:spPr/>
    </dgm:pt>
    <dgm:pt modelId="{06304D5E-B320-4715-B711-9D29C1688860}" type="pres">
      <dgm:prSet presAssocID="{33C47CC5-2393-4502-A5C1-B0AE1E79A82C}" presName="textRect" presStyleLbl="revTx" presStyleIdx="0" presStyleCnt="1">
        <dgm:presLayoutVars>
          <dgm:chMax val="1"/>
          <dgm:chPref val="1"/>
        </dgm:presLayoutVars>
      </dgm:prSet>
      <dgm:spPr/>
    </dgm:pt>
  </dgm:ptLst>
  <dgm:cxnLst>
    <dgm:cxn modelId="{F65EB436-EC4D-4557-9C7B-B9ADD0246AD1}" type="presOf" srcId="{75771560-E03F-460D-9152-FE711DBB9461}" destId="{B6E42212-B258-40D5-B6BC-9BBC1993D735}" srcOrd="0" destOrd="0" presId="urn:microsoft.com/office/officeart/2018/2/layout/IconLabelList"/>
    <dgm:cxn modelId="{8385F270-8656-49FE-868D-69E3E65B1288}" srcId="{75771560-E03F-460D-9152-FE711DBB9461}" destId="{33C47CC5-2393-4502-A5C1-B0AE1E79A82C}" srcOrd="0" destOrd="0" parTransId="{DF045060-42EA-4174-B98F-1F1CD63ADDF2}" sibTransId="{CAE74687-514F-48EE-8AC2-6D3FE500A6D8}"/>
    <dgm:cxn modelId="{416C5076-425E-4C5E-B8B6-64EAACF48559}" type="presOf" srcId="{33C47CC5-2393-4502-A5C1-B0AE1E79A82C}" destId="{06304D5E-B320-4715-B711-9D29C1688860}" srcOrd="0" destOrd="0" presId="urn:microsoft.com/office/officeart/2018/2/layout/IconLabelList"/>
    <dgm:cxn modelId="{10BE658B-49BA-43E3-8F75-AFBD2C11C1F6}" type="presParOf" srcId="{B6E42212-B258-40D5-B6BC-9BBC1993D735}" destId="{4714AAEF-71D1-40C5-A5C9-1A96427A4158}" srcOrd="0" destOrd="0" presId="urn:microsoft.com/office/officeart/2018/2/layout/IconLabelList"/>
    <dgm:cxn modelId="{46C6C30C-0C3E-4AF8-8E41-FF9BADD74750}" type="presParOf" srcId="{4714AAEF-71D1-40C5-A5C9-1A96427A4158}" destId="{6359C699-200F-43F9-AB3F-E621DFEFEC2E}" srcOrd="0" destOrd="0" presId="urn:microsoft.com/office/officeart/2018/2/layout/IconLabelList"/>
    <dgm:cxn modelId="{F6C84ED0-2F8A-4711-90C5-A209D31C7DCF}" type="presParOf" srcId="{4714AAEF-71D1-40C5-A5C9-1A96427A4158}" destId="{3815F42B-0A83-47A7-8C06-C524050CBCC1}" srcOrd="1" destOrd="0" presId="urn:microsoft.com/office/officeart/2018/2/layout/IconLabelList"/>
    <dgm:cxn modelId="{A077EB2C-0059-48D1-A278-917F3831232A}" type="presParOf" srcId="{4714AAEF-71D1-40C5-A5C9-1A96427A4158}" destId="{06304D5E-B320-4715-B711-9D29C1688860}"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4C7FDA-FB8A-4D71-8BFC-C01C2819C001}">
      <dsp:nvSpPr>
        <dsp:cNvPr id="0" name=""/>
        <dsp:cNvSpPr/>
      </dsp:nvSpPr>
      <dsp:spPr>
        <a:xfrm>
          <a:off x="3968495" y="505"/>
          <a:ext cx="5952744" cy="637110"/>
        </a:xfrm>
        <a:prstGeom prst="rightArrow">
          <a:avLst>
            <a:gd name="adj1" fmla="val 75000"/>
            <a:gd name="adj2" fmla="val 50000"/>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CA" sz="2000" b="1" kern="1200" dirty="0"/>
            <a:t>Your starting base</a:t>
          </a:r>
        </a:p>
      </dsp:txBody>
      <dsp:txXfrm>
        <a:off x="3968495" y="80144"/>
        <a:ext cx="5713828" cy="477832"/>
      </dsp:txXfrm>
    </dsp:sp>
    <dsp:sp modelId="{DE32CC58-4213-42E8-81A0-D81E39DDDE56}">
      <dsp:nvSpPr>
        <dsp:cNvPr id="0" name=""/>
        <dsp:cNvSpPr/>
      </dsp:nvSpPr>
      <dsp:spPr>
        <a:xfrm>
          <a:off x="27442" y="37082"/>
          <a:ext cx="3968496" cy="63711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CA" sz="2000" b="1" kern="1200" dirty="0"/>
            <a:t>Sweet</a:t>
          </a:r>
          <a:endParaRPr lang="en-CA" sz="1400" b="1" kern="1200" dirty="0"/>
        </a:p>
      </dsp:txBody>
      <dsp:txXfrm>
        <a:off x="58543" y="68183"/>
        <a:ext cx="3906294" cy="574908"/>
      </dsp:txXfrm>
    </dsp:sp>
    <dsp:sp modelId="{1CFC5EF7-F7D1-429B-86E0-A071D7767746}">
      <dsp:nvSpPr>
        <dsp:cNvPr id="0" name=""/>
        <dsp:cNvSpPr/>
      </dsp:nvSpPr>
      <dsp:spPr>
        <a:xfrm>
          <a:off x="3968495" y="3505121"/>
          <a:ext cx="5952744" cy="637110"/>
        </a:xfrm>
        <a:prstGeom prst="rightArrow">
          <a:avLst>
            <a:gd name="adj1" fmla="val 75000"/>
            <a:gd name="adj2" fmla="val 50000"/>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CA" sz="2000" b="1" kern="1200" dirty="0"/>
            <a:t>Balances sweetness, adds brightness</a:t>
          </a:r>
        </a:p>
      </dsp:txBody>
      <dsp:txXfrm>
        <a:off x="3968495" y="3584760"/>
        <a:ext cx="5713828" cy="477832"/>
      </dsp:txXfrm>
    </dsp:sp>
    <dsp:sp modelId="{26E7F8E0-F8AA-4627-8D16-17E91E2E1476}">
      <dsp:nvSpPr>
        <dsp:cNvPr id="0" name=""/>
        <dsp:cNvSpPr/>
      </dsp:nvSpPr>
      <dsp:spPr>
        <a:xfrm>
          <a:off x="0" y="3505121"/>
          <a:ext cx="3968496" cy="63711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CA" sz="2000" b="1" kern="1200" dirty="0"/>
            <a:t>Acid</a:t>
          </a:r>
          <a:endParaRPr lang="en-CA" sz="1400" b="1" kern="1200" dirty="0"/>
        </a:p>
      </dsp:txBody>
      <dsp:txXfrm>
        <a:off x="31101" y="3536222"/>
        <a:ext cx="3906294" cy="574908"/>
      </dsp:txXfrm>
    </dsp:sp>
    <dsp:sp modelId="{7560C2C5-5726-40D8-94CC-95EBFBE3AFC5}">
      <dsp:nvSpPr>
        <dsp:cNvPr id="0" name=""/>
        <dsp:cNvSpPr/>
      </dsp:nvSpPr>
      <dsp:spPr>
        <a:xfrm>
          <a:off x="3968495" y="2142663"/>
          <a:ext cx="5952744" cy="637110"/>
        </a:xfrm>
        <a:prstGeom prst="rightArrow">
          <a:avLst>
            <a:gd name="adj1" fmla="val 75000"/>
            <a:gd name="adj2" fmla="val 50000"/>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CA" sz="2000" b="1" kern="1200" dirty="0"/>
            <a:t>Adds depth and balances sweetness</a:t>
          </a:r>
        </a:p>
      </dsp:txBody>
      <dsp:txXfrm>
        <a:off x="3968495" y="2222302"/>
        <a:ext cx="5713828" cy="477832"/>
      </dsp:txXfrm>
    </dsp:sp>
    <dsp:sp modelId="{7A1CAEF9-B322-49BC-8400-8F15D4FB9979}">
      <dsp:nvSpPr>
        <dsp:cNvPr id="0" name=""/>
        <dsp:cNvSpPr/>
      </dsp:nvSpPr>
      <dsp:spPr>
        <a:xfrm>
          <a:off x="0" y="2133667"/>
          <a:ext cx="3968496" cy="63711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CA" sz="2000" b="1" kern="1200" dirty="0"/>
            <a:t>Bitter</a:t>
          </a:r>
        </a:p>
      </dsp:txBody>
      <dsp:txXfrm>
        <a:off x="31101" y="2164768"/>
        <a:ext cx="3906294" cy="574908"/>
      </dsp:txXfrm>
    </dsp:sp>
    <dsp:sp modelId="{C158410C-4145-4870-9BD2-B32316028F4E}">
      <dsp:nvSpPr>
        <dsp:cNvPr id="0" name=""/>
        <dsp:cNvSpPr/>
      </dsp:nvSpPr>
      <dsp:spPr>
        <a:xfrm>
          <a:off x="3950201" y="2834489"/>
          <a:ext cx="5952744" cy="637110"/>
        </a:xfrm>
        <a:prstGeom prst="rightArrow">
          <a:avLst>
            <a:gd name="adj1" fmla="val 75000"/>
            <a:gd name="adj2" fmla="val 50000"/>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CA" sz="2000" b="1" kern="1200" dirty="0"/>
            <a:t>Brightens your flavors</a:t>
          </a:r>
        </a:p>
      </dsp:txBody>
      <dsp:txXfrm>
        <a:off x="3950201" y="2914128"/>
        <a:ext cx="5713828" cy="477832"/>
      </dsp:txXfrm>
    </dsp:sp>
    <dsp:sp modelId="{E31CEB61-7DDE-4425-9275-F66A561592A3}">
      <dsp:nvSpPr>
        <dsp:cNvPr id="0" name=""/>
        <dsp:cNvSpPr/>
      </dsp:nvSpPr>
      <dsp:spPr>
        <a:xfrm>
          <a:off x="9167" y="2834489"/>
          <a:ext cx="3968496" cy="63711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CA" sz="2000" b="1" kern="1200" dirty="0"/>
            <a:t>Salt</a:t>
          </a:r>
        </a:p>
      </dsp:txBody>
      <dsp:txXfrm>
        <a:off x="40268" y="2865590"/>
        <a:ext cx="3906294" cy="574908"/>
      </dsp:txXfrm>
    </dsp:sp>
    <dsp:sp modelId="{F88CB471-D416-4CA7-B949-5460C4D04D92}">
      <dsp:nvSpPr>
        <dsp:cNvPr id="0" name=""/>
        <dsp:cNvSpPr/>
      </dsp:nvSpPr>
      <dsp:spPr>
        <a:xfrm>
          <a:off x="3968495" y="718962"/>
          <a:ext cx="5952744" cy="637110"/>
        </a:xfrm>
        <a:prstGeom prst="rightArrow">
          <a:avLst>
            <a:gd name="adj1" fmla="val 75000"/>
            <a:gd name="adj2" fmla="val 50000"/>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CA" sz="2000" b="1" kern="1200" dirty="0"/>
            <a:t>Carries your flavor and gives that indulgent feel </a:t>
          </a:r>
        </a:p>
      </dsp:txBody>
      <dsp:txXfrm>
        <a:off x="3968495" y="798601"/>
        <a:ext cx="5713828" cy="477832"/>
      </dsp:txXfrm>
    </dsp:sp>
    <dsp:sp modelId="{2274FE0D-3AFE-417A-B2C0-AA66061CB68F}">
      <dsp:nvSpPr>
        <dsp:cNvPr id="0" name=""/>
        <dsp:cNvSpPr/>
      </dsp:nvSpPr>
      <dsp:spPr>
        <a:xfrm>
          <a:off x="18274" y="719517"/>
          <a:ext cx="3968496" cy="63711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CA" sz="2000" b="1" kern="1200" dirty="0"/>
            <a:t>Fat/Richness</a:t>
          </a:r>
        </a:p>
      </dsp:txBody>
      <dsp:txXfrm>
        <a:off x="49375" y="750618"/>
        <a:ext cx="3906294" cy="574908"/>
      </dsp:txXfrm>
    </dsp:sp>
    <dsp:sp modelId="{9FDF0616-CE91-4CAF-A7A1-961E983D29E7}">
      <dsp:nvSpPr>
        <dsp:cNvPr id="0" name=""/>
        <dsp:cNvSpPr/>
      </dsp:nvSpPr>
      <dsp:spPr>
        <a:xfrm>
          <a:off x="3959368" y="1402003"/>
          <a:ext cx="5952744" cy="637110"/>
        </a:xfrm>
        <a:prstGeom prst="rightArrow">
          <a:avLst>
            <a:gd name="adj1" fmla="val 75000"/>
            <a:gd name="adj2" fmla="val 50000"/>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CA" sz="2000" b="1" kern="1200" dirty="0"/>
            <a:t>Gives identity to your dessert</a:t>
          </a:r>
        </a:p>
      </dsp:txBody>
      <dsp:txXfrm>
        <a:off x="3959368" y="1481642"/>
        <a:ext cx="5713828" cy="477832"/>
      </dsp:txXfrm>
    </dsp:sp>
    <dsp:sp modelId="{4095B743-9E85-455C-B55B-27ED3A560346}">
      <dsp:nvSpPr>
        <dsp:cNvPr id="0" name=""/>
        <dsp:cNvSpPr/>
      </dsp:nvSpPr>
      <dsp:spPr>
        <a:xfrm>
          <a:off x="0" y="1419784"/>
          <a:ext cx="3968496" cy="63711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CA" sz="2000" b="1" kern="1200" dirty="0"/>
            <a:t>Aromatic/Spice</a:t>
          </a:r>
        </a:p>
      </dsp:txBody>
      <dsp:txXfrm>
        <a:off x="31101" y="1450885"/>
        <a:ext cx="3906294" cy="5749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19FA6-CBCA-4888-9062-E9AA4681905F}">
      <dsp:nvSpPr>
        <dsp:cNvPr id="0" name=""/>
        <dsp:cNvSpPr/>
      </dsp:nvSpPr>
      <dsp:spPr>
        <a:xfrm rot="5400000">
          <a:off x="6821493" y="-2951717"/>
          <a:ext cx="658228" cy="6729984"/>
        </a:xfrm>
        <a:prstGeom prst="round2Same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CA" sz="1700" kern="1200" dirty="0"/>
            <a:t>Custard, </a:t>
          </a:r>
          <a:r>
            <a:rPr lang="en-CA" sz="1700" kern="1200" dirty="0" err="1"/>
            <a:t>cremeux</a:t>
          </a:r>
          <a:r>
            <a:rPr lang="en-CA" sz="1700" kern="1200" dirty="0"/>
            <a:t>, mousse, whipped ganache, ganache, diplomat, mousseline cream	</a:t>
          </a:r>
        </a:p>
      </dsp:txBody>
      <dsp:txXfrm rot="-5400000">
        <a:off x="3785615" y="116293"/>
        <a:ext cx="6697852" cy="593964"/>
      </dsp:txXfrm>
    </dsp:sp>
    <dsp:sp modelId="{055090E9-23D2-4008-B425-298990510A35}">
      <dsp:nvSpPr>
        <dsp:cNvPr id="0" name=""/>
        <dsp:cNvSpPr/>
      </dsp:nvSpPr>
      <dsp:spPr>
        <a:xfrm>
          <a:off x="0" y="1881"/>
          <a:ext cx="3785616" cy="82278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b="1" i="0" kern="1200" dirty="0"/>
            <a:t>Creamy</a:t>
          </a:r>
          <a:endParaRPr lang="en-CA" sz="4100" b="1" kern="1200" dirty="0"/>
        </a:p>
      </dsp:txBody>
      <dsp:txXfrm>
        <a:off x="40165" y="42046"/>
        <a:ext cx="3705286" cy="742456"/>
      </dsp:txXfrm>
    </dsp:sp>
    <dsp:sp modelId="{CBD8B662-F1F0-4548-A6EC-D66C0EB54094}">
      <dsp:nvSpPr>
        <dsp:cNvPr id="0" name=""/>
        <dsp:cNvSpPr/>
      </dsp:nvSpPr>
      <dsp:spPr>
        <a:xfrm rot="5400000">
          <a:off x="6821493" y="-2087791"/>
          <a:ext cx="658228" cy="6729984"/>
        </a:xfrm>
        <a:prstGeom prst="round2Same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CA" sz="1700" kern="1200" dirty="0"/>
            <a:t>Crumble, nuts, </a:t>
          </a:r>
          <a:r>
            <a:rPr lang="en-CA" sz="1700" kern="1200" dirty="0" err="1"/>
            <a:t>feuillitine</a:t>
          </a:r>
          <a:r>
            <a:rPr lang="en-CA" sz="1700" kern="1200" dirty="0"/>
            <a:t>, cocoa nibs</a:t>
          </a:r>
        </a:p>
        <a:p>
          <a:pPr marL="171450" lvl="1" indent="-171450" algn="l" defTabSz="755650">
            <a:lnSpc>
              <a:spcPct val="90000"/>
            </a:lnSpc>
            <a:spcBef>
              <a:spcPct val="0"/>
            </a:spcBef>
            <a:spcAft>
              <a:spcPct val="15000"/>
            </a:spcAft>
            <a:buChar char="•"/>
          </a:pPr>
          <a:r>
            <a:rPr lang="en-CA" sz="1700" kern="1200" dirty="0"/>
            <a:t>Sable, shortbread</a:t>
          </a:r>
        </a:p>
      </dsp:txBody>
      <dsp:txXfrm rot="-5400000">
        <a:off x="3785615" y="980219"/>
        <a:ext cx="6697852" cy="593964"/>
      </dsp:txXfrm>
    </dsp:sp>
    <dsp:sp modelId="{77E56547-B0A5-4AEA-8883-B566136413FF}">
      <dsp:nvSpPr>
        <dsp:cNvPr id="0" name=""/>
        <dsp:cNvSpPr/>
      </dsp:nvSpPr>
      <dsp:spPr>
        <a:xfrm>
          <a:off x="0" y="865807"/>
          <a:ext cx="3785616" cy="82278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b="1" i="0" kern="1200" dirty="0"/>
            <a:t>Crunchy</a:t>
          </a:r>
          <a:endParaRPr lang="en-CA" sz="4100" b="1" kern="1200" dirty="0"/>
        </a:p>
      </dsp:txBody>
      <dsp:txXfrm>
        <a:off x="40165" y="905972"/>
        <a:ext cx="3705286" cy="742456"/>
      </dsp:txXfrm>
    </dsp:sp>
    <dsp:sp modelId="{F6477701-7CD5-4E9C-A8FE-94472102CFD9}">
      <dsp:nvSpPr>
        <dsp:cNvPr id="0" name=""/>
        <dsp:cNvSpPr/>
      </dsp:nvSpPr>
      <dsp:spPr>
        <a:xfrm rot="5400000">
          <a:off x="6821493" y="-1223866"/>
          <a:ext cx="658228" cy="6729984"/>
        </a:xfrm>
        <a:prstGeom prst="round2Same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CA" sz="1700" kern="1200" dirty="0"/>
            <a:t>Sponge, financier, brownie, choux</a:t>
          </a:r>
        </a:p>
      </dsp:txBody>
      <dsp:txXfrm rot="-5400000">
        <a:off x="3785615" y="1844144"/>
        <a:ext cx="6697852" cy="593964"/>
      </dsp:txXfrm>
    </dsp:sp>
    <dsp:sp modelId="{4103D614-3389-4D10-8EEB-A519ADF4D030}">
      <dsp:nvSpPr>
        <dsp:cNvPr id="0" name=""/>
        <dsp:cNvSpPr/>
      </dsp:nvSpPr>
      <dsp:spPr>
        <a:xfrm>
          <a:off x="0" y="1729732"/>
          <a:ext cx="3785616" cy="82278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b="1" i="0" kern="1200" dirty="0"/>
            <a:t>Soft</a:t>
          </a:r>
          <a:endParaRPr lang="en-CA" sz="4100" b="1" kern="1200" dirty="0"/>
        </a:p>
      </dsp:txBody>
      <dsp:txXfrm>
        <a:off x="40165" y="1769897"/>
        <a:ext cx="3705286" cy="742456"/>
      </dsp:txXfrm>
    </dsp:sp>
    <dsp:sp modelId="{E351FC0F-E213-4639-B171-00A18F735D47}">
      <dsp:nvSpPr>
        <dsp:cNvPr id="0" name=""/>
        <dsp:cNvSpPr/>
      </dsp:nvSpPr>
      <dsp:spPr>
        <a:xfrm rot="5400000">
          <a:off x="6821493" y="-359941"/>
          <a:ext cx="658228" cy="6729984"/>
        </a:xfrm>
        <a:prstGeom prst="round2Same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CA" sz="1700" kern="1200" dirty="0"/>
            <a:t>Nougat, caramel, </a:t>
          </a:r>
          <a:r>
            <a:rPr lang="en-CA" sz="1700" kern="1200" dirty="0" err="1"/>
            <a:t>daquoise</a:t>
          </a:r>
          <a:r>
            <a:rPr lang="en-CA" sz="1700" kern="1200" dirty="0"/>
            <a:t>, pavlova</a:t>
          </a:r>
        </a:p>
      </dsp:txBody>
      <dsp:txXfrm rot="-5400000">
        <a:off x="3785615" y="2708069"/>
        <a:ext cx="6697852" cy="593964"/>
      </dsp:txXfrm>
    </dsp:sp>
    <dsp:sp modelId="{7E3E0563-DD8A-4E66-899C-AF8BFEB8C891}">
      <dsp:nvSpPr>
        <dsp:cNvPr id="0" name=""/>
        <dsp:cNvSpPr/>
      </dsp:nvSpPr>
      <dsp:spPr>
        <a:xfrm>
          <a:off x="0" y="2593657"/>
          <a:ext cx="3785616" cy="82278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b="1" i="0" kern="1200" dirty="0"/>
            <a:t>Chewy</a:t>
          </a:r>
          <a:endParaRPr lang="en-CA" sz="4100" b="1" kern="1200" dirty="0"/>
        </a:p>
      </dsp:txBody>
      <dsp:txXfrm>
        <a:off x="40165" y="2633822"/>
        <a:ext cx="3705286" cy="742456"/>
      </dsp:txXfrm>
    </dsp:sp>
    <dsp:sp modelId="{CE73C26E-055F-4707-980A-E2B7C198FE45}">
      <dsp:nvSpPr>
        <dsp:cNvPr id="0" name=""/>
        <dsp:cNvSpPr/>
      </dsp:nvSpPr>
      <dsp:spPr>
        <a:xfrm rot="5400000">
          <a:off x="6821493" y="503984"/>
          <a:ext cx="658228" cy="6729984"/>
        </a:xfrm>
        <a:prstGeom prst="round2Same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CA" sz="1700" kern="1200" dirty="0"/>
            <a:t>Fresh fruit, fluid gel, compote, jams</a:t>
          </a:r>
        </a:p>
      </dsp:txBody>
      <dsp:txXfrm rot="-5400000">
        <a:off x="3785615" y="3571994"/>
        <a:ext cx="6697852" cy="593964"/>
      </dsp:txXfrm>
    </dsp:sp>
    <dsp:sp modelId="{D91DAA2E-930D-413F-9D09-0245D5355EAC}">
      <dsp:nvSpPr>
        <dsp:cNvPr id="0" name=""/>
        <dsp:cNvSpPr/>
      </dsp:nvSpPr>
      <dsp:spPr>
        <a:xfrm>
          <a:off x="0" y="3457583"/>
          <a:ext cx="3785616" cy="82278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CA" sz="3600" b="1" i="0" kern="1200" dirty="0"/>
            <a:t>Juicy</a:t>
          </a:r>
          <a:endParaRPr lang="en-CA" sz="4100" b="1" kern="1200" dirty="0"/>
        </a:p>
      </dsp:txBody>
      <dsp:txXfrm>
        <a:off x="40165" y="3497748"/>
        <a:ext cx="3705286" cy="7424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461B9-9694-421E-9E71-93ADD7003F7F}">
      <dsp:nvSpPr>
        <dsp:cNvPr id="0" name=""/>
        <dsp:cNvSpPr/>
      </dsp:nvSpPr>
      <dsp:spPr>
        <a:xfrm>
          <a:off x="0" y="77435"/>
          <a:ext cx="10741152" cy="54054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CA" sz="2200" b="1" i="0" kern="1200" dirty="0"/>
            <a:t>Whipped</a:t>
          </a:r>
          <a:r>
            <a:rPr lang="en-CA" sz="2200" b="0" i="0" kern="1200" dirty="0"/>
            <a:t> </a:t>
          </a:r>
          <a:r>
            <a:rPr lang="en-CA" sz="2200" b="1" i="0" kern="1200" dirty="0"/>
            <a:t>Ganache</a:t>
          </a:r>
          <a:endParaRPr lang="en-CA" sz="2200" kern="1200" dirty="0"/>
        </a:p>
      </dsp:txBody>
      <dsp:txXfrm>
        <a:off x="26387" y="103822"/>
        <a:ext cx="10688378" cy="487766"/>
      </dsp:txXfrm>
    </dsp:sp>
    <dsp:sp modelId="{58681957-2866-4187-9F77-C0946C44B833}">
      <dsp:nvSpPr>
        <dsp:cNvPr id="0" name=""/>
        <dsp:cNvSpPr/>
      </dsp:nvSpPr>
      <dsp:spPr>
        <a:xfrm>
          <a:off x="0" y="617976"/>
          <a:ext cx="10741152" cy="8880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1032"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CA" sz="1700" b="0" i="0" kern="1200" dirty="0"/>
            <a:t>Creamy, indulgent, rich fatty element</a:t>
          </a:r>
          <a:endParaRPr lang="en-CA" sz="1700" kern="1200" dirty="0"/>
        </a:p>
        <a:p>
          <a:pPr marL="171450" lvl="1" indent="-171450" algn="l" defTabSz="755650">
            <a:lnSpc>
              <a:spcPct val="90000"/>
            </a:lnSpc>
            <a:spcBef>
              <a:spcPct val="0"/>
            </a:spcBef>
            <a:spcAft>
              <a:spcPct val="20000"/>
            </a:spcAft>
            <a:buChar char="•"/>
          </a:pPr>
          <a:r>
            <a:rPr lang="en-CA" sz="1700" b="0" i="0" kern="1200"/>
            <a:t>Not too sweet, helps to balance</a:t>
          </a:r>
          <a:endParaRPr lang="en-CA" sz="1700" kern="1200"/>
        </a:p>
        <a:p>
          <a:pPr marL="171450" lvl="1" indent="-171450" algn="l" defTabSz="755650">
            <a:lnSpc>
              <a:spcPct val="90000"/>
            </a:lnSpc>
            <a:spcBef>
              <a:spcPct val="0"/>
            </a:spcBef>
            <a:spcAft>
              <a:spcPct val="20000"/>
            </a:spcAft>
            <a:buChar char="•"/>
          </a:pPr>
          <a:r>
            <a:rPr lang="en-CA" sz="1700" b="0" i="0" kern="1200"/>
            <a:t>Great for finishing touches</a:t>
          </a:r>
          <a:endParaRPr lang="en-CA" sz="1700" kern="1200"/>
        </a:p>
      </dsp:txBody>
      <dsp:txXfrm>
        <a:off x="0" y="617976"/>
        <a:ext cx="10741152" cy="888030"/>
      </dsp:txXfrm>
    </dsp:sp>
    <dsp:sp modelId="{157847BC-F8DC-4E0E-AFD9-13FC7E45154D}">
      <dsp:nvSpPr>
        <dsp:cNvPr id="0" name=""/>
        <dsp:cNvSpPr/>
      </dsp:nvSpPr>
      <dsp:spPr>
        <a:xfrm>
          <a:off x="0" y="1506006"/>
          <a:ext cx="10741152" cy="54054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CA" sz="2200" b="1" i="0" kern="1200"/>
            <a:t>Cremeux</a:t>
          </a:r>
          <a:endParaRPr lang="en-CA" sz="2200" kern="1200"/>
        </a:p>
      </dsp:txBody>
      <dsp:txXfrm>
        <a:off x="26387" y="1532393"/>
        <a:ext cx="10688378" cy="487766"/>
      </dsp:txXfrm>
    </dsp:sp>
    <dsp:sp modelId="{C83B02BB-5A4B-4EDC-A43B-0E07131001E9}">
      <dsp:nvSpPr>
        <dsp:cNvPr id="0" name=""/>
        <dsp:cNvSpPr/>
      </dsp:nvSpPr>
      <dsp:spPr>
        <a:xfrm>
          <a:off x="0" y="2046546"/>
          <a:ext cx="10741152" cy="8880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1032"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CA" sz="1700" b="0" i="0" kern="1200"/>
            <a:t>Creamy, sweet, can be rich or a bit lighter</a:t>
          </a:r>
          <a:endParaRPr lang="en-CA" sz="1700" kern="1200"/>
        </a:p>
        <a:p>
          <a:pPr marL="171450" lvl="1" indent="-171450" algn="l" defTabSz="755650">
            <a:lnSpc>
              <a:spcPct val="90000"/>
            </a:lnSpc>
            <a:spcBef>
              <a:spcPct val="0"/>
            </a:spcBef>
            <a:spcAft>
              <a:spcPct val="20000"/>
            </a:spcAft>
            <a:buChar char="•"/>
          </a:pPr>
          <a:r>
            <a:rPr lang="en-CA" sz="1700" b="0" i="0" kern="1200"/>
            <a:t>A wonderful flavor carrier</a:t>
          </a:r>
          <a:endParaRPr lang="en-CA" sz="1700" kern="1200"/>
        </a:p>
        <a:p>
          <a:pPr marL="171450" lvl="1" indent="-171450" algn="l" defTabSz="755650">
            <a:lnSpc>
              <a:spcPct val="90000"/>
            </a:lnSpc>
            <a:spcBef>
              <a:spcPct val="0"/>
            </a:spcBef>
            <a:spcAft>
              <a:spcPct val="20000"/>
            </a:spcAft>
            <a:buChar char="•"/>
          </a:pPr>
          <a:r>
            <a:rPr lang="en-CA" sz="1700" b="0" i="0" kern="1200"/>
            <a:t>Highly adaptable</a:t>
          </a:r>
          <a:endParaRPr lang="en-CA" sz="1700" kern="1200"/>
        </a:p>
      </dsp:txBody>
      <dsp:txXfrm>
        <a:off x="0" y="2046546"/>
        <a:ext cx="10741152" cy="888030"/>
      </dsp:txXfrm>
    </dsp:sp>
    <dsp:sp modelId="{E90D6E3E-73E0-4A57-9183-974F84FC14F9}">
      <dsp:nvSpPr>
        <dsp:cNvPr id="0" name=""/>
        <dsp:cNvSpPr/>
      </dsp:nvSpPr>
      <dsp:spPr>
        <a:xfrm>
          <a:off x="0" y="2934576"/>
          <a:ext cx="10741152" cy="54054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CA" sz="2200" b="1" i="0" kern="1200"/>
            <a:t>Gelle</a:t>
          </a:r>
          <a:endParaRPr lang="en-CA" sz="2200" kern="1200"/>
        </a:p>
      </dsp:txBody>
      <dsp:txXfrm>
        <a:off x="26387" y="2960963"/>
        <a:ext cx="10688378" cy="487766"/>
      </dsp:txXfrm>
    </dsp:sp>
    <dsp:sp modelId="{EE28CB7F-2DAD-4B97-BD9B-0ABACF3D72BD}">
      <dsp:nvSpPr>
        <dsp:cNvPr id="0" name=""/>
        <dsp:cNvSpPr/>
      </dsp:nvSpPr>
      <dsp:spPr>
        <a:xfrm>
          <a:off x="0" y="3475116"/>
          <a:ext cx="10741152" cy="1184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1032"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CA" sz="1700" b="0" i="0" kern="1200"/>
            <a:t>Chewey, juicy</a:t>
          </a:r>
          <a:endParaRPr lang="en-CA" sz="1700" kern="1200"/>
        </a:p>
        <a:p>
          <a:pPr marL="171450" lvl="1" indent="-171450" algn="l" defTabSz="755650">
            <a:lnSpc>
              <a:spcPct val="90000"/>
            </a:lnSpc>
            <a:spcBef>
              <a:spcPct val="0"/>
            </a:spcBef>
            <a:spcAft>
              <a:spcPct val="20000"/>
            </a:spcAft>
            <a:buChar char="•"/>
          </a:pPr>
          <a:r>
            <a:rPr lang="en-CA" sz="1700" b="0" i="0" kern="1200"/>
            <a:t>Can be sweet or acidic</a:t>
          </a:r>
          <a:endParaRPr lang="en-CA" sz="1700" kern="1200"/>
        </a:p>
        <a:p>
          <a:pPr marL="171450" lvl="1" indent="-171450" algn="l" defTabSz="755650">
            <a:lnSpc>
              <a:spcPct val="90000"/>
            </a:lnSpc>
            <a:spcBef>
              <a:spcPct val="0"/>
            </a:spcBef>
            <a:spcAft>
              <a:spcPct val="20000"/>
            </a:spcAft>
            <a:buChar char="•"/>
          </a:pPr>
          <a:r>
            <a:rPr lang="en-CA" sz="1700" b="0" i="0" kern="1200"/>
            <a:t>Helps to balance texture</a:t>
          </a:r>
          <a:endParaRPr lang="en-CA" sz="1700" kern="1200"/>
        </a:p>
        <a:p>
          <a:pPr marL="171450" lvl="1" indent="-171450" algn="l" defTabSz="755650">
            <a:lnSpc>
              <a:spcPct val="90000"/>
            </a:lnSpc>
            <a:spcBef>
              <a:spcPct val="0"/>
            </a:spcBef>
            <a:spcAft>
              <a:spcPct val="20000"/>
            </a:spcAft>
            <a:buChar char="•"/>
          </a:pPr>
          <a:r>
            <a:rPr lang="en-CA" sz="1700" b="0" i="0" kern="1200"/>
            <a:t>Beautiful for color addition</a:t>
          </a:r>
          <a:endParaRPr lang="en-CA" sz="1700" kern="1200"/>
        </a:p>
      </dsp:txBody>
      <dsp:txXfrm>
        <a:off x="0" y="3475116"/>
        <a:ext cx="10741152" cy="11840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59C699-200F-43F9-AB3F-E621DFEFEC2E}">
      <dsp:nvSpPr>
        <dsp:cNvPr id="0" name=""/>
        <dsp:cNvSpPr/>
      </dsp:nvSpPr>
      <dsp:spPr>
        <a:xfrm>
          <a:off x="4511204" y="61426"/>
          <a:ext cx="1270687" cy="12706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304D5E-B320-4715-B711-9D29C1688860}">
      <dsp:nvSpPr>
        <dsp:cNvPr id="0" name=""/>
        <dsp:cNvSpPr/>
      </dsp:nvSpPr>
      <dsp:spPr>
        <a:xfrm>
          <a:off x="3734673" y="1683679"/>
          <a:ext cx="282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CA" sz="1800" kern="1200">
              <a:hlinkClick xmlns:r="http://schemas.openxmlformats.org/officeDocument/2006/relationships" r:id="rId3"/>
            </a:rPr>
            <a:t>bkravitz@danieletdaniel.ca</a:t>
          </a:r>
          <a:endParaRPr lang="en-US" sz="1800" kern="1200"/>
        </a:p>
      </dsp:txBody>
      <dsp:txXfrm>
        <a:off x="3734673" y="1683679"/>
        <a:ext cx="282375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5088" cy="466116"/>
          </a:xfrm>
          <a:prstGeom prst="rect">
            <a:avLst/>
          </a:prstGeom>
        </p:spPr>
        <p:txBody>
          <a:bodyPr vert="horz" lIns="93104" tIns="46552" rIns="93104" bIns="46552" rtlCol="0"/>
          <a:lstStyle>
            <a:lvl1pPr algn="l">
              <a:defRPr sz="1200"/>
            </a:lvl1pPr>
          </a:lstStyle>
          <a:p>
            <a:endParaRPr lang="en-CA"/>
          </a:p>
        </p:txBody>
      </p:sp>
      <p:sp>
        <p:nvSpPr>
          <p:cNvPr id="3" name="Date Placeholder 2"/>
          <p:cNvSpPr>
            <a:spLocks noGrp="1"/>
          </p:cNvSpPr>
          <p:nvPr>
            <p:ph type="dt" idx="1"/>
          </p:nvPr>
        </p:nvSpPr>
        <p:spPr>
          <a:xfrm>
            <a:off x="3967341" y="0"/>
            <a:ext cx="3035088" cy="466116"/>
          </a:xfrm>
          <a:prstGeom prst="rect">
            <a:avLst/>
          </a:prstGeom>
        </p:spPr>
        <p:txBody>
          <a:bodyPr vert="horz" lIns="93104" tIns="46552" rIns="93104" bIns="46552" rtlCol="0"/>
          <a:lstStyle>
            <a:lvl1pPr algn="r">
              <a:defRPr sz="1200"/>
            </a:lvl1pPr>
          </a:lstStyle>
          <a:p>
            <a:fld id="{33BE00BB-1061-4750-B36B-797BDC752061}" type="datetimeFigureOut">
              <a:rPr lang="en-CA" smtClean="0"/>
              <a:t>2026-02-23</a:t>
            </a:fld>
            <a:endParaRPr lang="en-CA"/>
          </a:p>
        </p:txBody>
      </p:sp>
      <p:sp>
        <p:nvSpPr>
          <p:cNvPr id="4" name="Slide Image Placeholder 3"/>
          <p:cNvSpPr>
            <a:spLocks noGrp="1" noRot="1" noChangeAspect="1"/>
          </p:cNvSpPr>
          <p:nvPr>
            <p:ph type="sldImg" idx="2"/>
          </p:nvPr>
        </p:nvSpPr>
        <p:spPr>
          <a:xfrm>
            <a:off x="714375" y="1160463"/>
            <a:ext cx="5575300" cy="3136900"/>
          </a:xfrm>
          <a:prstGeom prst="rect">
            <a:avLst/>
          </a:prstGeom>
          <a:noFill/>
          <a:ln w="12700">
            <a:solidFill>
              <a:prstClr val="black"/>
            </a:solidFill>
          </a:ln>
        </p:spPr>
        <p:txBody>
          <a:bodyPr vert="horz" lIns="93104" tIns="46552" rIns="93104" bIns="46552" rtlCol="0" anchor="ctr"/>
          <a:lstStyle/>
          <a:p>
            <a:endParaRPr lang="en-CA"/>
          </a:p>
        </p:txBody>
      </p:sp>
      <p:sp>
        <p:nvSpPr>
          <p:cNvPr id="5" name="Notes Placeholder 4"/>
          <p:cNvSpPr>
            <a:spLocks noGrp="1"/>
          </p:cNvSpPr>
          <p:nvPr>
            <p:ph type="body" sz="quarter" idx="3"/>
          </p:nvPr>
        </p:nvSpPr>
        <p:spPr>
          <a:xfrm>
            <a:off x="700405" y="4470837"/>
            <a:ext cx="5603240" cy="3657957"/>
          </a:xfrm>
          <a:prstGeom prst="rect">
            <a:avLst/>
          </a:prstGeom>
        </p:spPr>
        <p:txBody>
          <a:bodyPr vert="horz" lIns="93104" tIns="46552" rIns="93104" bIns="4655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823936"/>
            <a:ext cx="3035088" cy="466115"/>
          </a:xfrm>
          <a:prstGeom prst="rect">
            <a:avLst/>
          </a:prstGeom>
        </p:spPr>
        <p:txBody>
          <a:bodyPr vert="horz" lIns="93104" tIns="46552" rIns="93104" bIns="46552" rtlCol="0" anchor="b"/>
          <a:lstStyle>
            <a:lvl1pPr algn="l">
              <a:defRPr sz="1200"/>
            </a:lvl1pPr>
          </a:lstStyle>
          <a:p>
            <a:endParaRPr lang="en-CA"/>
          </a:p>
        </p:txBody>
      </p:sp>
      <p:sp>
        <p:nvSpPr>
          <p:cNvPr id="7" name="Slide Number Placeholder 6"/>
          <p:cNvSpPr>
            <a:spLocks noGrp="1"/>
          </p:cNvSpPr>
          <p:nvPr>
            <p:ph type="sldNum" sz="quarter" idx="5"/>
          </p:nvPr>
        </p:nvSpPr>
        <p:spPr>
          <a:xfrm>
            <a:off x="3967341" y="8823936"/>
            <a:ext cx="3035088" cy="466115"/>
          </a:xfrm>
          <a:prstGeom prst="rect">
            <a:avLst/>
          </a:prstGeom>
        </p:spPr>
        <p:txBody>
          <a:bodyPr vert="horz" lIns="93104" tIns="46552" rIns="93104" bIns="46552" rtlCol="0" anchor="b"/>
          <a:lstStyle>
            <a:lvl1pPr algn="r">
              <a:defRPr sz="1200"/>
            </a:lvl1pPr>
          </a:lstStyle>
          <a:p>
            <a:fld id="{C69916B1-9E46-4CA8-AB3A-7610FAEA8536}" type="slidenum">
              <a:rPr lang="en-CA" smtClean="0"/>
              <a:t>‹#›</a:t>
            </a:fld>
            <a:endParaRPr lang="en-CA"/>
          </a:p>
        </p:txBody>
      </p:sp>
    </p:spTree>
    <p:extLst>
      <p:ext uri="{BB962C8B-B14F-4D97-AF65-F5344CB8AC3E}">
        <p14:creationId xmlns:p14="http://schemas.microsoft.com/office/powerpoint/2010/main" val="2462711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Click for points</a:t>
            </a:r>
          </a:p>
        </p:txBody>
      </p:sp>
      <p:sp>
        <p:nvSpPr>
          <p:cNvPr id="4" name="Slide Number Placeholder 3"/>
          <p:cNvSpPr>
            <a:spLocks noGrp="1"/>
          </p:cNvSpPr>
          <p:nvPr>
            <p:ph type="sldNum" sz="quarter" idx="5"/>
          </p:nvPr>
        </p:nvSpPr>
        <p:spPr/>
        <p:txBody>
          <a:bodyPr/>
          <a:lstStyle/>
          <a:p>
            <a:fld id="{C69916B1-9E46-4CA8-AB3A-7610FAEA8536}" type="slidenum">
              <a:rPr lang="en-CA" smtClean="0"/>
              <a:t>3</a:t>
            </a:fld>
            <a:endParaRPr lang="en-CA"/>
          </a:p>
        </p:txBody>
      </p:sp>
    </p:spTree>
    <p:extLst>
      <p:ext uri="{BB962C8B-B14F-4D97-AF65-F5344CB8AC3E}">
        <p14:creationId xmlns:p14="http://schemas.microsoft.com/office/powerpoint/2010/main" val="1530888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Click for points </a:t>
            </a:r>
          </a:p>
        </p:txBody>
      </p:sp>
      <p:sp>
        <p:nvSpPr>
          <p:cNvPr id="4" name="Slide Number Placeholder 3"/>
          <p:cNvSpPr>
            <a:spLocks noGrp="1"/>
          </p:cNvSpPr>
          <p:nvPr>
            <p:ph type="sldNum" sz="quarter" idx="5"/>
          </p:nvPr>
        </p:nvSpPr>
        <p:spPr/>
        <p:txBody>
          <a:bodyPr/>
          <a:lstStyle/>
          <a:p>
            <a:fld id="{C69916B1-9E46-4CA8-AB3A-7610FAEA8536}" type="slidenum">
              <a:rPr lang="en-CA" smtClean="0"/>
              <a:t>4</a:t>
            </a:fld>
            <a:endParaRPr lang="en-CA"/>
          </a:p>
        </p:txBody>
      </p:sp>
    </p:spTree>
    <p:extLst>
      <p:ext uri="{BB962C8B-B14F-4D97-AF65-F5344CB8AC3E}">
        <p14:creationId xmlns:p14="http://schemas.microsoft.com/office/powerpoint/2010/main" val="2269559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With plated desserts  you have more physical space to get all your elements in there. </a:t>
            </a:r>
          </a:p>
          <a:p>
            <a:endParaRPr lang="en-CA" dirty="0"/>
          </a:p>
          <a:p>
            <a:r>
              <a:rPr lang="en-CA" dirty="0"/>
              <a:t>Minis need to hit all the point on one bite</a:t>
            </a:r>
          </a:p>
          <a:p>
            <a:endParaRPr lang="en-CA" dirty="0"/>
          </a:p>
          <a:p>
            <a:r>
              <a:rPr lang="en-CA" dirty="0"/>
              <a:t>Which makes it really important to make sure we have a balance of textures flavors and mouthfeels in that one bite</a:t>
            </a:r>
          </a:p>
          <a:p>
            <a:endParaRPr lang="en-CA" dirty="0"/>
          </a:p>
          <a:p>
            <a:r>
              <a:rPr lang="en-CA" dirty="0"/>
              <a:t>You want to have a balance of flavors between sweet, salty bitter savory</a:t>
            </a:r>
          </a:p>
          <a:p>
            <a:endParaRPr lang="en-CA" dirty="0"/>
          </a:p>
          <a:p>
            <a:r>
              <a:rPr lang="en-CA" dirty="0"/>
              <a:t>You want different textures such as something creamy something </a:t>
            </a:r>
            <a:r>
              <a:rPr lang="en-CA" dirty="0" err="1"/>
              <a:t>gelle</a:t>
            </a:r>
            <a:r>
              <a:rPr lang="en-CA" dirty="0"/>
              <a:t> and juicy and </a:t>
            </a:r>
            <a:r>
              <a:rPr lang="en-CA" dirty="0" err="1"/>
              <a:t>comethign</a:t>
            </a:r>
            <a:r>
              <a:rPr lang="en-CA" dirty="0"/>
              <a:t> crunchy</a:t>
            </a:r>
          </a:p>
          <a:p>
            <a:endParaRPr lang="en-CA" dirty="0"/>
          </a:p>
          <a:p>
            <a:r>
              <a:rPr lang="en-CA" dirty="0"/>
              <a:t>Balancing you textures (richer and lighter)creates a well rounded bite</a:t>
            </a:r>
          </a:p>
        </p:txBody>
      </p:sp>
      <p:sp>
        <p:nvSpPr>
          <p:cNvPr id="4" name="Slide Number Placeholder 3"/>
          <p:cNvSpPr>
            <a:spLocks noGrp="1"/>
          </p:cNvSpPr>
          <p:nvPr>
            <p:ph type="sldNum" sz="quarter" idx="5"/>
          </p:nvPr>
        </p:nvSpPr>
        <p:spPr/>
        <p:txBody>
          <a:bodyPr/>
          <a:lstStyle/>
          <a:p>
            <a:fld id="{C69916B1-9E46-4CA8-AB3A-7610FAEA8536}" type="slidenum">
              <a:rPr lang="en-CA" smtClean="0"/>
              <a:t>5</a:t>
            </a:fld>
            <a:endParaRPr lang="en-CA"/>
          </a:p>
        </p:txBody>
      </p:sp>
    </p:spTree>
    <p:extLst>
      <p:ext uri="{BB962C8B-B14F-4D97-AF65-F5344CB8AC3E}">
        <p14:creationId xmlns:p14="http://schemas.microsoft.com/office/powerpoint/2010/main" val="4258966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So how to make sure we do that</a:t>
            </a:r>
          </a:p>
          <a:p>
            <a:endParaRPr lang="en-CA" dirty="0"/>
          </a:p>
          <a:p>
            <a:r>
              <a:rPr lang="en-CA" dirty="0"/>
              <a:t>Desserts fall flat when its sweet &amp; fat only</a:t>
            </a:r>
          </a:p>
          <a:p>
            <a:r>
              <a:rPr lang="en-CA" dirty="0"/>
              <a:t>You need acid, salt or bitterness to help balance </a:t>
            </a:r>
          </a:p>
          <a:p>
            <a:endParaRPr lang="en-CA" dirty="0"/>
          </a:p>
          <a:p>
            <a:endParaRPr lang="en-CA" dirty="0"/>
          </a:p>
          <a:p>
            <a:r>
              <a:rPr lang="en-CA" dirty="0"/>
              <a:t>Were going to talk about the two matrixes we use to create a dessert </a:t>
            </a:r>
            <a:r>
              <a:rPr lang="en-CA" dirty="0" err="1"/>
              <a:t>amd</a:t>
            </a:r>
            <a:r>
              <a:rPr lang="en-CA" dirty="0"/>
              <a:t> really these apply to any dessert – plated or mini</a:t>
            </a:r>
          </a:p>
          <a:p>
            <a:endParaRPr lang="en-CA" dirty="0"/>
          </a:p>
          <a:p>
            <a:r>
              <a:rPr lang="en-CA" dirty="0"/>
              <a:t>so here were talking about our flavor balance</a:t>
            </a:r>
          </a:p>
          <a:p>
            <a:r>
              <a:rPr lang="en-CA" dirty="0"/>
              <a:t>We’re going to start with something sweet and more often than not something rich and creamy which often is what carries your flavor and gives it that indulgent feel. Here is where we can add in some </a:t>
            </a:r>
            <a:r>
              <a:rPr lang="en-CA" dirty="0" err="1"/>
              <a:t>aromatica</a:t>
            </a:r>
            <a:r>
              <a:rPr lang="en-CA" dirty="0"/>
              <a:t> or spices to bring identity to your dessert (we’re thinking the obvious vanilla, cinnamon, ginger , teas offer great aromatic profiles and I </a:t>
            </a:r>
            <a:r>
              <a:rPr lang="en-CA" dirty="0" err="1"/>
              <a:t>walys</a:t>
            </a:r>
            <a:r>
              <a:rPr lang="en-CA" dirty="0"/>
              <a:t> love an </a:t>
            </a:r>
            <a:r>
              <a:rPr lang="en-CA" dirty="0" err="1"/>
              <a:t>unexcpected</a:t>
            </a:r>
            <a:r>
              <a:rPr lang="en-CA" dirty="0"/>
              <a:t> addition of an herb like bay lea or rosemary</a:t>
            </a:r>
          </a:p>
          <a:p>
            <a:endParaRPr lang="en-CA" dirty="0"/>
          </a:p>
          <a:p>
            <a:r>
              <a:rPr lang="en-CA" dirty="0"/>
              <a:t>Next we want to add something bitter or salty or acidic brighten and balance our flavors. Without at least </a:t>
            </a:r>
            <a:r>
              <a:rPr lang="en-CA" dirty="0" err="1"/>
              <a:t>oen</a:t>
            </a:r>
            <a:r>
              <a:rPr lang="en-CA" dirty="0"/>
              <a:t> of these elements our dessert can have an overly sweet or reach feeling</a:t>
            </a:r>
          </a:p>
          <a:p>
            <a:endParaRPr lang="en-CA" dirty="0"/>
          </a:p>
          <a:p>
            <a:endParaRPr lang="en-CA" dirty="0"/>
          </a:p>
        </p:txBody>
      </p:sp>
      <p:sp>
        <p:nvSpPr>
          <p:cNvPr id="4" name="Slide Number Placeholder 3"/>
          <p:cNvSpPr>
            <a:spLocks noGrp="1"/>
          </p:cNvSpPr>
          <p:nvPr>
            <p:ph type="sldNum" sz="quarter" idx="5"/>
          </p:nvPr>
        </p:nvSpPr>
        <p:spPr/>
        <p:txBody>
          <a:bodyPr/>
          <a:lstStyle/>
          <a:p>
            <a:fld id="{C69916B1-9E46-4CA8-AB3A-7610FAEA8536}" type="slidenum">
              <a:rPr lang="en-CA" smtClean="0"/>
              <a:t>6</a:t>
            </a:fld>
            <a:endParaRPr lang="en-CA"/>
          </a:p>
        </p:txBody>
      </p:sp>
    </p:spTree>
    <p:extLst>
      <p:ext uri="{BB962C8B-B14F-4D97-AF65-F5344CB8AC3E}">
        <p14:creationId xmlns:p14="http://schemas.microsoft.com/office/powerpoint/2010/main" val="1538529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So now that we’ve conquered our flavor profile we need to think texture. </a:t>
            </a:r>
          </a:p>
          <a:p>
            <a:endParaRPr lang="en-CA" dirty="0"/>
          </a:p>
          <a:p>
            <a:r>
              <a:rPr lang="en-CA" dirty="0"/>
              <a:t>We want to make sure we have a number of different textures so the dessert doesn’t feel one dimensional. </a:t>
            </a:r>
          </a:p>
          <a:p>
            <a:endParaRPr lang="en-CA" dirty="0"/>
          </a:p>
          <a:p>
            <a:r>
              <a:rPr lang="en-CA" dirty="0"/>
              <a:t>So we want something creamy to also have a crunchy element or a </a:t>
            </a:r>
            <a:r>
              <a:rPr lang="en-CA" dirty="0" err="1"/>
              <a:t>chewey</a:t>
            </a:r>
            <a:r>
              <a:rPr lang="en-CA" dirty="0"/>
              <a:t> or juicy addition to give a balanced experience </a:t>
            </a:r>
          </a:p>
        </p:txBody>
      </p:sp>
      <p:sp>
        <p:nvSpPr>
          <p:cNvPr id="4" name="Slide Number Placeholder 3"/>
          <p:cNvSpPr>
            <a:spLocks noGrp="1"/>
          </p:cNvSpPr>
          <p:nvPr>
            <p:ph type="sldNum" sz="quarter" idx="5"/>
          </p:nvPr>
        </p:nvSpPr>
        <p:spPr/>
        <p:txBody>
          <a:bodyPr/>
          <a:lstStyle/>
          <a:p>
            <a:fld id="{C69916B1-9E46-4CA8-AB3A-7610FAEA8536}" type="slidenum">
              <a:rPr lang="en-CA" smtClean="0"/>
              <a:t>7</a:t>
            </a:fld>
            <a:endParaRPr lang="en-CA"/>
          </a:p>
        </p:txBody>
      </p:sp>
    </p:spTree>
    <p:extLst>
      <p:ext uri="{BB962C8B-B14F-4D97-AF65-F5344CB8AC3E}">
        <p14:creationId xmlns:p14="http://schemas.microsoft.com/office/powerpoint/2010/main" val="27305306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So we’re going to go through a few of my favorite applications of these concepts and what we use in so many of our desserts to bring a balance of </a:t>
            </a:r>
            <a:r>
              <a:rPr lang="en-CA" dirty="0" err="1"/>
              <a:t>tecture</a:t>
            </a:r>
            <a:r>
              <a:rPr lang="en-CA" dirty="0"/>
              <a:t> and flavor</a:t>
            </a:r>
          </a:p>
          <a:p>
            <a:endParaRPr lang="en-CA" dirty="0"/>
          </a:p>
          <a:p>
            <a:r>
              <a:rPr lang="en-CA" dirty="0"/>
              <a:t>Whipped ganache is a great creamy </a:t>
            </a:r>
            <a:r>
              <a:rPr lang="en-CA" dirty="0" err="1"/>
              <a:t>indugent</a:t>
            </a:r>
            <a:r>
              <a:rPr lang="en-CA" dirty="0"/>
              <a:t> vessel for flavor. Richer </a:t>
            </a:r>
            <a:r>
              <a:rPr lang="en-CA" dirty="0" err="1"/>
              <a:t>thatn</a:t>
            </a:r>
            <a:r>
              <a:rPr lang="en-CA" dirty="0"/>
              <a:t> a whipped cream (also a millions times more stable) we flavor it in different ways and use it as a great finishing touch when you need to add a bit of richness that isn’t necessarily overly sweet</a:t>
            </a:r>
          </a:p>
          <a:p>
            <a:endParaRPr lang="en-CA" dirty="0"/>
          </a:p>
          <a:p>
            <a:r>
              <a:rPr lang="en-CA" dirty="0" err="1"/>
              <a:t>Cremeux</a:t>
            </a:r>
            <a:r>
              <a:rPr lang="en-CA" dirty="0"/>
              <a:t> is probably one of my favorite building blocks in a dessert. Years ago I </a:t>
            </a:r>
            <a:r>
              <a:rPr lang="en-CA" dirty="0" err="1"/>
              <a:t>attened</a:t>
            </a:r>
            <a:r>
              <a:rPr lang="en-CA" dirty="0"/>
              <a:t> a workshop on </a:t>
            </a:r>
            <a:r>
              <a:rPr lang="en-CA" dirty="0" err="1"/>
              <a:t>cremeux</a:t>
            </a:r>
            <a:r>
              <a:rPr lang="en-CA" dirty="0"/>
              <a:t> and it has become the base of so many of my desserts. It is creamy, you can play around with its richness level by altering the main liquid components (heavy cream vs a fruit puree) and so adaptable to different uses (mould it, pipe it, whip it spread it use it as a filling or a layer in a </a:t>
            </a:r>
            <a:r>
              <a:rPr lang="en-CA" dirty="0" err="1"/>
              <a:t>verrine</a:t>
            </a:r>
            <a:r>
              <a:rPr lang="en-CA" dirty="0"/>
              <a:t>) endless possibilities</a:t>
            </a:r>
          </a:p>
          <a:p>
            <a:endParaRPr lang="en-CA" dirty="0"/>
          </a:p>
          <a:p>
            <a:r>
              <a:rPr lang="en-CA" dirty="0"/>
              <a:t>The last one we are going to touch on today is the use of </a:t>
            </a:r>
            <a:r>
              <a:rPr lang="en-CA" dirty="0" err="1"/>
              <a:t>gelles</a:t>
            </a:r>
            <a:r>
              <a:rPr lang="en-CA" dirty="0"/>
              <a:t>. I have to admit I was not a super big fan of </a:t>
            </a:r>
            <a:r>
              <a:rPr lang="en-CA" dirty="0" err="1"/>
              <a:t>gelles</a:t>
            </a:r>
            <a:r>
              <a:rPr lang="en-CA" dirty="0"/>
              <a:t> at first but I found that when you make them using agar rather than </a:t>
            </a:r>
            <a:r>
              <a:rPr lang="en-CA" dirty="0" err="1"/>
              <a:t>geletin</a:t>
            </a:r>
            <a:r>
              <a:rPr lang="en-CA" dirty="0"/>
              <a:t> the texture is much smoother and they have become a wonderful tool in our dessert building arsenal. They are great flavor carries when you need to add something acidic or juicy (without muting those flavors by adding cream) and they help to balance texture breaking up a soft creamy plane in a </a:t>
            </a:r>
            <a:r>
              <a:rPr lang="en-CA" dirty="0" err="1"/>
              <a:t>desset</a:t>
            </a:r>
            <a:r>
              <a:rPr lang="en-CA" dirty="0"/>
              <a:t> and they are great for adding a beautiful clear pop of color</a:t>
            </a:r>
          </a:p>
        </p:txBody>
      </p:sp>
      <p:sp>
        <p:nvSpPr>
          <p:cNvPr id="4" name="Slide Number Placeholder 3"/>
          <p:cNvSpPr>
            <a:spLocks noGrp="1"/>
          </p:cNvSpPr>
          <p:nvPr>
            <p:ph type="sldNum" sz="quarter" idx="5"/>
          </p:nvPr>
        </p:nvSpPr>
        <p:spPr/>
        <p:txBody>
          <a:bodyPr/>
          <a:lstStyle/>
          <a:p>
            <a:fld id="{C69916B1-9E46-4CA8-AB3A-7610FAEA8536}" type="slidenum">
              <a:rPr lang="en-CA" smtClean="0"/>
              <a:t>8</a:t>
            </a:fld>
            <a:endParaRPr lang="en-CA"/>
          </a:p>
        </p:txBody>
      </p:sp>
    </p:spTree>
    <p:extLst>
      <p:ext uri="{BB962C8B-B14F-4D97-AF65-F5344CB8AC3E}">
        <p14:creationId xmlns:p14="http://schemas.microsoft.com/office/powerpoint/2010/main" val="1927929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Ok so whipped </a:t>
            </a:r>
            <a:r>
              <a:rPr lang="en-CA" dirty="0" err="1"/>
              <a:t>ganaches</a:t>
            </a:r>
            <a:r>
              <a:rPr lang="en-CA" dirty="0"/>
              <a:t>, what are they? Basically as the name says it’s a ganache (so chocolate and cream) whipped after cooling to incorporate air to lighten it while keeping the creamy factor. They are more stable and very versatile. </a:t>
            </a:r>
          </a:p>
          <a:p>
            <a:endParaRPr lang="en-CA" dirty="0"/>
          </a:p>
          <a:p>
            <a:r>
              <a:rPr lang="en-CA" dirty="0"/>
              <a:t>They are great for fillings or piping garnishes</a:t>
            </a:r>
          </a:p>
          <a:p>
            <a:endParaRPr lang="en-CA" dirty="0"/>
          </a:p>
          <a:p>
            <a:endParaRPr lang="en-CA" dirty="0"/>
          </a:p>
          <a:p>
            <a:r>
              <a:rPr lang="en-CA" dirty="0"/>
              <a:t>Here we use the whipped ganache method to make burnt </a:t>
            </a:r>
            <a:r>
              <a:rPr lang="en-CA" dirty="0" err="1"/>
              <a:t>mashmallow</a:t>
            </a:r>
            <a:r>
              <a:rPr lang="en-CA" dirty="0"/>
              <a:t> filling for our smores choux. </a:t>
            </a:r>
          </a:p>
          <a:p>
            <a:endParaRPr lang="en-CA" dirty="0"/>
          </a:p>
          <a:p>
            <a:r>
              <a:rPr lang="en-CA" dirty="0"/>
              <a:t>This is our creamy rich and indulgent part of this mini. We are </a:t>
            </a:r>
            <a:r>
              <a:rPr lang="en-CA" dirty="0" err="1"/>
              <a:t>balanceing</a:t>
            </a:r>
            <a:r>
              <a:rPr lang="en-CA" dirty="0"/>
              <a:t> that with the bitterness from the cocoa choux, some saltiness in the graham frosting and a nice crunch from the graham crumb. </a:t>
            </a:r>
          </a:p>
          <a:p>
            <a:endParaRPr lang="en-CA" dirty="0"/>
          </a:p>
          <a:p>
            <a:r>
              <a:rPr lang="en-CA" dirty="0"/>
              <a:t>demo</a:t>
            </a:r>
          </a:p>
          <a:p>
            <a:endParaRPr lang="en-CA" dirty="0"/>
          </a:p>
          <a:p>
            <a:endParaRPr lang="en-CA" dirty="0"/>
          </a:p>
        </p:txBody>
      </p:sp>
      <p:sp>
        <p:nvSpPr>
          <p:cNvPr id="4" name="Slide Number Placeholder 3"/>
          <p:cNvSpPr>
            <a:spLocks noGrp="1"/>
          </p:cNvSpPr>
          <p:nvPr>
            <p:ph type="sldNum" sz="quarter" idx="5"/>
          </p:nvPr>
        </p:nvSpPr>
        <p:spPr/>
        <p:txBody>
          <a:bodyPr/>
          <a:lstStyle/>
          <a:p>
            <a:fld id="{C69916B1-9E46-4CA8-AB3A-7610FAEA8536}" type="slidenum">
              <a:rPr lang="en-CA" smtClean="0"/>
              <a:t>9</a:t>
            </a:fld>
            <a:endParaRPr lang="en-CA"/>
          </a:p>
        </p:txBody>
      </p:sp>
    </p:spTree>
    <p:extLst>
      <p:ext uri="{BB962C8B-B14F-4D97-AF65-F5344CB8AC3E}">
        <p14:creationId xmlns:p14="http://schemas.microsoft.com/office/powerpoint/2010/main" val="12483282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These all use the same basic recipe in different applications/ flavor profiles</a:t>
            </a:r>
          </a:p>
          <a:p>
            <a:endParaRPr lang="en-CA" dirty="0"/>
          </a:p>
          <a:p>
            <a:r>
              <a:rPr lang="en-CA" dirty="0"/>
              <a:t>In all of these </a:t>
            </a:r>
            <a:r>
              <a:rPr lang="en-CA" dirty="0" err="1"/>
              <a:t>exampples</a:t>
            </a:r>
            <a:r>
              <a:rPr lang="en-CA" dirty="0"/>
              <a:t> were using the whipped ganache to carry a rich, creamy texture into the dessert making it feel indulgent</a:t>
            </a:r>
          </a:p>
        </p:txBody>
      </p:sp>
      <p:sp>
        <p:nvSpPr>
          <p:cNvPr id="4" name="Slide Number Placeholder 3"/>
          <p:cNvSpPr>
            <a:spLocks noGrp="1"/>
          </p:cNvSpPr>
          <p:nvPr>
            <p:ph type="sldNum" sz="quarter" idx="5"/>
          </p:nvPr>
        </p:nvSpPr>
        <p:spPr/>
        <p:txBody>
          <a:bodyPr/>
          <a:lstStyle/>
          <a:p>
            <a:fld id="{C69916B1-9E46-4CA8-AB3A-7610FAEA8536}" type="slidenum">
              <a:rPr lang="en-CA" smtClean="0"/>
              <a:t>12</a:t>
            </a:fld>
            <a:endParaRPr lang="en-CA"/>
          </a:p>
        </p:txBody>
      </p:sp>
    </p:spTree>
    <p:extLst>
      <p:ext uri="{BB962C8B-B14F-4D97-AF65-F5344CB8AC3E}">
        <p14:creationId xmlns:p14="http://schemas.microsoft.com/office/powerpoint/2010/main" val="628079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err="1"/>
              <a:t>Cremeux</a:t>
            </a:r>
            <a:r>
              <a:rPr lang="en-CA" dirty="0"/>
              <a:t> is one of my favorite flavor carriers and forms the bases of so many of our desserts</a:t>
            </a:r>
          </a:p>
          <a:p>
            <a:endParaRPr lang="en-CA" dirty="0"/>
          </a:p>
          <a:p>
            <a:r>
              <a:rPr lang="en-CA" dirty="0"/>
              <a:t>It is infinitely customizable and can be used in so many different ways. Here we are using it as a filling and have adapted it into a mascarpone flavored cream that resembles a tiramisu filling. We’ve added pistachio and a </a:t>
            </a:r>
            <a:r>
              <a:rPr lang="en-CA" dirty="0" err="1"/>
              <a:t>pistachip</a:t>
            </a:r>
            <a:r>
              <a:rPr lang="en-CA" dirty="0"/>
              <a:t> crunch to break up the richness. Placed it on a coffee sable which adds more crunch and a little bitterness from the coffee and glazed it in a crunchy pistachio glaze adding more richness and crunch</a:t>
            </a:r>
          </a:p>
          <a:p>
            <a:endParaRPr lang="en-CA" dirty="0"/>
          </a:p>
          <a:p>
            <a:r>
              <a:rPr lang="en-CA" dirty="0" err="1"/>
              <a:t>Im</a:t>
            </a:r>
            <a:r>
              <a:rPr lang="en-CA" dirty="0"/>
              <a:t> going to take you through the basic steps of a </a:t>
            </a:r>
            <a:r>
              <a:rPr lang="en-CA" dirty="0" err="1"/>
              <a:t>cremeux</a:t>
            </a:r>
            <a:endParaRPr lang="en-CA" dirty="0"/>
          </a:p>
        </p:txBody>
      </p:sp>
      <p:sp>
        <p:nvSpPr>
          <p:cNvPr id="4" name="Slide Number Placeholder 3"/>
          <p:cNvSpPr>
            <a:spLocks noGrp="1"/>
          </p:cNvSpPr>
          <p:nvPr>
            <p:ph type="sldNum" sz="quarter" idx="5"/>
          </p:nvPr>
        </p:nvSpPr>
        <p:spPr/>
        <p:txBody>
          <a:bodyPr/>
          <a:lstStyle/>
          <a:p>
            <a:fld id="{C69916B1-9E46-4CA8-AB3A-7610FAEA8536}" type="slidenum">
              <a:rPr lang="en-CA" smtClean="0"/>
              <a:t>14</a:t>
            </a:fld>
            <a:endParaRPr lang="en-CA"/>
          </a:p>
        </p:txBody>
      </p:sp>
    </p:spTree>
    <p:extLst>
      <p:ext uri="{BB962C8B-B14F-4D97-AF65-F5344CB8AC3E}">
        <p14:creationId xmlns:p14="http://schemas.microsoft.com/office/powerpoint/2010/main" val="12943054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A few more examples of how we adapt and use our </a:t>
            </a:r>
            <a:r>
              <a:rPr lang="en-CA" dirty="0" err="1"/>
              <a:t>cremeux</a:t>
            </a:r>
            <a:endParaRPr lang="en-CA" dirty="0"/>
          </a:p>
          <a:p>
            <a:endParaRPr lang="en-CA" dirty="0"/>
          </a:p>
          <a:p>
            <a:r>
              <a:rPr lang="en-CA" dirty="0"/>
              <a:t>Using </a:t>
            </a:r>
            <a:r>
              <a:rPr lang="en-CA" dirty="0" err="1"/>
              <a:t>cremeux</a:t>
            </a:r>
            <a:r>
              <a:rPr lang="en-CA" dirty="0"/>
              <a:t> in a mold in our black sesame matcha</a:t>
            </a:r>
          </a:p>
          <a:p>
            <a:r>
              <a:rPr lang="en-CA" dirty="0"/>
              <a:t>And as a filling for our blackberry and lime </a:t>
            </a:r>
            <a:r>
              <a:rPr lang="en-CA" dirty="0" err="1"/>
              <a:t>cremeux</a:t>
            </a:r>
            <a:r>
              <a:rPr lang="en-CA" dirty="0"/>
              <a:t> which is like a little sandwich</a:t>
            </a:r>
          </a:p>
          <a:p>
            <a:endParaRPr lang="en-CA" dirty="0"/>
          </a:p>
        </p:txBody>
      </p:sp>
      <p:sp>
        <p:nvSpPr>
          <p:cNvPr id="4" name="Slide Number Placeholder 3"/>
          <p:cNvSpPr>
            <a:spLocks noGrp="1"/>
          </p:cNvSpPr>
          <p:nvPr>
            <p:ph type="sldNum" sz="quarter" idx="5"/>
          </p:nvPr>
        </p:nvSpPr>
        <p:spPr/>
        <p:txBody>
          <a:bodyPr/>
          <a:lstStyle/>
          <a:p>
            <a:fld id="{C69916B1-9E46-4CA8-AB3A-7610FAEA8536}" type="slidenum">
              <a:rPr lang="en-CA" smtClean="0"/>
              <a:t>17</a:t>
            </a:fld>
            <a:endParaRPr lang="en-CA"/>
          </a:p>
        </p:txBody>
      </p:sp>
    </p:spTree>
    <p:extLst>
      <p:ext uri="{BB962C8B-B14F-4D97-AF65-F5344CB8AC3E}">
        <p14:creationId xmlns:p14="http://schemas.microsoft.com/office/powerpoint/2010/main" val="21610483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Our last technique is </a:t>
            </a:r>
            <a:r>
              <a:rPr lang="en-CA" dirty="0" err="1"/>
              <a:t>gelles</a:t>
            </a:r>
            <a:r>
              <a:rPr lang="en-CA" dirty="0"/>
              <a:t>. </a:t>
            </a:r>
          </a:p>
          <a:p>
            <a:r>
              <a:rPr lang="en-CA" dirty="0" err="1"/>
              <a:t>Gells</a:t>
            </a:r>
            <a:r>
              <a:rPr lang="en-CA" dirty="0"/>
              <a:t> and </a:t>
            </a:r>
            <a:r>
              <a:rPr lang="en-CA" dirty="0" err="1"/>
              <a:t>gelles</a:t>
            </a:r>
            <a:r>
              <a:rPr lang="en-CA" dirty="0"/>
              <a:t> add a textural difference to your desserts</a:t>
            </a:r>
          </a:p>
          <a:p>
            <a:r>
              <a:rPr lang="en-CA" dirty="0"/>
              <a:t>They can add beautiful color and shine</a:t>
            </a:r>
          </a:p>
          <a:p>
            <a:endParaRPr lang="en-CA" dirty="0"/>
          </a:p>
          <a:p>
            <a:r>
              <a:rPr lang="en-CA" dirty="0"/>
              <a:t>Great way to impart a juicy element or add acidity and can help to balance sweet creamy textures</a:t>
            </a:r>
          </a:p>
          <a:p>
            <a:endParaRPr lang="en-CA" dirty="0"/>
          </a:p>
          <a:p>
            <a:r>
              <a:rPr lang="en-CA" dirty="0"/>
              <a:t>Here we use it to form a caramel </a:t>
            </a:r>
            <a:r>
              <a:rPr lang="en-CA" dirty="0" err="1"/>
              <a:t>gelle</a:t>
            </a:r>
            <a:r>
              <a:rPr lang="en-CA" dirty="0"/>
              <a:t> that suspends a </a:t>
            </a:r>
            <a:r>
              <a:rPr lang="en-CA" dirty="0" err="1"/>
              <a:t>brunoise</a:t>
            </a:r>
            <a:r>
              <a:rPr lang="en-CA" dirty="0"/>
              <a:t> of apples creating a juicy caramel bite</a:t>
            </a:r>
          </a:p>
          <a:p>
            <a:endParaRPr lang="en-CA" dirty="0"/>
          </a:p>
          <a:p>
            <a:r>
              <a:rPr lang="en-CA" dirty="0"/>
              <a:t>You can do this with pretty much any fruit that will hold its shape (so pears, plum, peach, mango, ) the only thing I would be careful with is anything highly acidic like pineapple which will alter your </a:t>
            </a:r>
            <a:r>
              <a:rPr lang="en-CA" dirty="0" err="1"/>
              <a:t>geletin</a:t>
            </a:r>
            <a:r>
              <a:rPr lang="en-CA" dirty="0"/>
              <a:t> set point </a:t>
            </a:r>
          </a:p>
          <a:p>
            <a:endParaRPr lang="en-CA" dirty="0"/>
          </a:p>
          <a:p>
            <a:r>
              <a:rPr lang="en-CA" dirty="0"/>
              <a:t>demo</a:t>
            </a:r>
          </a:p>
        </p:txBody>
      </p:sp>
      <p:sp>
        <p:nvSpPr>
          <p:cNvPr id="4" name="Slide Number Placeholder 3"/>
          <p:cNvSpPr>
            <a:spLocks noGrp="1"/>
          </p:cNvSpPr>
          <p:nvPr>
            <p:ph type="sldNum" sz="quarter" idx="5"/>
          </p:nvPr>
        </p:nvSpPr>
        <p:spPr/>
        <p:txBody>
          <a:bodyPr/>
          <a:lstStyle/>
          <a:p>
            <a:fld id="{C69916B1-9E46-4CA8-AB3A-7610FAEA8536}" type="slidenum">
              <a:rPr lang="en-CA" smtClean="0"/>
              <a:t>18</a:t>
            </a:fld>
            <a:endParaRPr lang="en-CA"/>
          </a:p>
        </p:txBody>
      </p:sp>
    </p:spTree>
    <p:extLst>
      <p:ext uri="{BB962C8B-B14F-4D97-AF65-F5344CB8AC3E}">
        <p14:creationId xmlns:p14="http://schemas.microsoft.com/office/powerpoint/2010/main" val="33172225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Here we’ve used a </a:t>
            </a:r>
            <a:r>
              <a:rPr lang="en-CA" dirty="0" err="1"/>
              <a:t>gelle</a:t>
            </a:r>
            <a:r>
              <a:rPr lang="en-CA" dirty="0"/>
              <a:t> in a mould, as a layer in a cake</a:t>
            </a:r>
          </a:p>
          <a:p>
            <a:r>
              <a:rPr lang="en-CA" dirty="0"/>
              <a:t>And as a garnish on top of a mini cake which we also have a layer of inside the cake</a:t>
            </a:r>
          </a:p>
          <a:p>
            <a:endParaRPr lang="en-CA" dirty="0"/>
          </a:p>
          <a:p>
            <a:r>
              <a:rPr lang="en-CA" dirty="0"/>
              <a:t>I hope </a:t>
            </a:r>
            <a:r>
              <a:rPr lang="en-CA" dirty="0" err="1"/>
              <a:t>Ive</a:t>
            </a:r>
            <a:r>
              <a:rPr lang="en-CA" dirty="0"/>
              <a:t> managed to inspire you all. I really tried to give you concepts here that you can take back to your kitchens and use and alter to your needs and hopefully get really creative !</a:t>
            </a:r>
          </a:p>
          <a:p>
            <a:endParaRPr lang="en-CA" dirty="0"/>
          </a:p>
          <a:p>
            <a:r>
              <a:rPr lang="en-CA" dirty="0"/>
              <a:t>I’ve included recipes here below for all the mini desserts I’ve shown today. If you have any questions about anything feel free to reach out!</a:t>
            </a:r>
          </a:p>
        </p:txBody>
      </p:sp>
      <p:sp>
        <p:nvSpPr>
          <p:cNvPr id="4" name="Slide Number Placeholder 3"/>
          <p:cNvSpPr>
            <a:spLocks noGrp="1"/>
          </p:cNvSpPr>
          <p:nvPr>
            <p:ph type="sldNum" sz="quarter" idx="5"/>
          </p:nvPr>
        </p:nvSpPr>
        <p:spPr/>
        <p:txBody>
          <a:bodyPr/>
          <a:lstStyle/>
          <a:p>
            <a:fld id="{C69916B1-9E46-4CA8-AB3A-7610FAEA8536}" type="slidenum">
              <a:rPr lang="en-CA" smtClean="0"/>
              <a:t>20</a:t>
            </a:fld>
            <a:endParaRPr lang="en-CA"/>
          </a:p>
        </p:txBody>
      </p:sp>
    </p:spTree>
    <p:extLst>
      <p:ext uri="{BB962C8B-B14F-4D97-AF65-F5344CB8AC3E}">
        <p14:creationId xmlns:p14="http://schemas.microsoft.com/office/powerpoint/2010/main" val="2002122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Thank you so much for hanging out with me today! I hope you enjoy the rest of the conference and feel free to stop and say hi if you see me around!</a:t>
            </a:r>
          </a:p>
          <a:p>
            <a:endParaRPr lang="en-CA" dirty="0"/>
          </a:p>
        </p:txBody>
      </p:sp>
      <p:sp>
        <p:nvSpPr>
          <p:cNvPr id="4" name="Slide Number Placeholder 3"/>
          <p:cNvSpPr>
            <a:spLocks noGrp="1"/>
          </p:cNvSpPr>
          <p:nvPr>
            <p:ph type="sldNum" sz="quarter" idx="5"/>
          </p:nvPr>
        </p:nvSpPr>
        <p:spPr/>
        <p:txBody>
          <a:bodyPr/>
          <a:lstStyle/>
          <a:p>
            <a:fld id="{C69916B1-9E46-4CA8-AB3A-7610FAEA8536}" type="slidenum">
              <a:rPr lang="en-CA" smtClean="0"/>
              <a:t>21</a:t>
            </a:fld>
            <a:endParaRPr lang="en-CA"/>
          </a:p>
        </p:txBody>
      </p:sp>
    </p:spTree>
    <p:extLst>
      <p:ext uri="{BB962C8B-B14F-4D97-AF65-F5344CB8AC3E}">
        <p14:creationId xmlns:p14="http://schemas.microsoft.com/office/powerpoint/2010/main" val="70276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04326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15664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939165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207502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6BFFD-5548-2570-BCD2-8673C9222EB1}"/>
              </a:ext>
            </a:extLst>
          </p:cNvPr>
          <p:cNvSpPr>
            <a:spLocks noGrp="1"/>
          </p:cNvSpPr>
          <p:nvPr>
            <p:ph type="ctrTitle" hasCustomPrompt="1"/>
          </p:nvPr>
        </p:nvSpPr>
        <p:spPr>
          <a:xfrm>
            <a:off x="5346290" y="3699803"/>
            <a:ext cx="6345501" cy="1821375"/>
          </a:xfrm>
          <a:prstGeom prst="rect">
            <a:avLst/>
          </a:prstGeom>
        </p:spPr>
        <p:txBody>
          <a:bodyPr anchor="b"/>
          <a:lstStyle>
            <a:lvl1pPr algn="ctr">
              <a:defRPr sz="6000" b="0" i="0">
                <a:solidFill>
                  <a:schemeClr val="bg1"/>
                </a:solidFill>
                <a:latin typeface="Aleo Medium" pitchFamily="2" charset="77"/>
              </a:defRPr>
            </a:lvl1pPr>
          </a:lstStyle>
          <a:p>
            <a:r>
              <a:rPr lang="en-US" dirty="0"/>
              <a:t>Click to edit</a:t>
            </a:r>
            <a:br>
              <a:rPr lang="en-US" dirty="0"/>
            </a:br>
            <a:r>
              <a:rPr lang="en-US" dirty="0"/>
              <a:t>Master title style</a:t>
            </a:r>
          </a:p>
        </p:txBody>
      </p:sp>
      <p:sp>
        <p:nvSpPr>
          <p:cNvPr id="3" name="Subtitle 2">
            <a:extLst>
              <a:ext uri="{FF2B5EF4-FFF2-40B4-BE49-F238E27FC236}">
                <a16:creationId xmlns:a16="http://schemas.microsoft.com/office/drawing/2014/main" id="{B9FB80CF-CEF1-F65D-43B2-854889BA28E2}"/>
              </a:ext>
            </a:extLst>
          </p:cNvPr>
          <p:cNvSpPr>
            <a:spLocks noGrp="1"/>
          </p:cNvSpPr>
          <p:nvPr>
            <p:ph type="subTitle" idx="1"/>
          </p:nvPr>
        </p:nvSpPr>
        <p:spPr>
          <a:xfrm>
            <a:off x="5346290" y="5613254"/>
            <a:ext cx="6345501" cy="576531"/>
          </a:xfrm>
          <a:prstGeom prst="rect">
            <a:avLst/>
          </a:prstGeom>
        </p:spPr>
        <p:txBody>
          <a:bodyPr/>
          <a:lstStyle>
            <a:lvl1pPr marL="0" indent="0" algn="ctr">
              <a:buNone/>
              <a:defRPr sz="2400" b="1" i="0">
                <a:solidFill>
                  <a:schemeClr val="bg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Picture Placeholder 4">
            <a:extLst>
              <a:ext uri="{FF2B5EF4-FFF2-40B4-BE49-F238E27FC236}">
                <a16:creationId xmlns:a16="http://schemas.microsoft.com/office/drawing/2014/main" id="{E96DFECE-0B8C-880F-C0F0-56CDACD45AAD}"/>
              </a:ext>
            </a:extLst>
          </p:cNvPr>
          <p:cNvSpPr>
            <a:spLocks noGrp="1"/>
          </p:cNvSpPr>
          <p:nvPr>
            <p:ph type="pic" sz="quarter" idx="10"/>
          </p:nvPr>
        </p:nvSpPr>
        <p:spPr>
          <a:xfrm>
            <a:off x="-781665" y="-14750"/>
            <a:ext cx="6069628" cy="6887497"/>
          </a:xfrm>
          <a:custGeom>
            <a:avLst/>
            <a:gdLst>
              <a:gd name="connsiteX0" fmla="*/ 0 w 5287963"/>
              <a:gd name="connsiteY0" fmla="*/ 0 h 6858000"/>
              <a:gd name="connsiteX1" fmla="*/ 5287963 w 5287963"/>
              <a:gd name="connsiteY1" fmla="*/ 0 h 6858000"/>
              <a:gd name="connsiteX2" fmla="*/ 5287963 w 5287963"/>
              <a:gd name="connsiteY2" fmla="*/ 6858000 h 6858000"/>
              <a:gd name="connsiteX3" fmla="*/ 0 w 5287963"/>
              <a:gd name="connsiteY3" fmla="*/ 6858000 h 6858000"/>
              <a:gd name="connsiteX4" fmla="*/ 0 w 5287963"/>
              <a:gd name="connsiteY4" fmla="*/ 0 h 6858000"/>
              <a:gd name="connsiteX0" fmla="*/ 0 w 5287963"/>
              <a:gd name="connsiteY0" fmla="*/ 0 h 6858000"/>
              <a:gd name="connsiteX1" fmla="*/ 5287963 w 5287963"/>
              <a:gd name="connsiteY1" fmla="*/ 0 h 6858000"/>
              <a:gd name="connsiteX2" fmla="*/ 3746756 w 5287963"/>
              <a:gd name="connsiteY2" fmla="*/ 6858000 h 6858000"/>
              <a:gd name="connsiteX3" fmla="*/ 0 w 5287963"/>
              <a:gd name="connsiteY3" fmla="*/ 6858000 h 6858000"/>
              <a:gd name="connsiteX4" fmla="*/ 0 w 5287963"/>
              <a:gd name="connsiteY4" fmla="*/ 0 h 6858000"/>
              <a:gd name="connsiteX0" fmla="*/ 3134032 w 5287963"/>
              <a:gd name="connsiteY0" fmla="*/ 7374 h 6858000"/>
              <a:gd name="connsiteX1" fmla="*/ 5287963 w 5287963"/>
              <a:gd name="connsiteY1" fmla="*/ 0 h 6858000"/>
              <a:gd name="connsiteX2" fmla="*/ 3746756 w 5287963"/>
              <a:gd name="connsiteY2" fmla="*/ 6858000 h 6858000"/>
              <a:gd name="connsiteX3" fmla="*/ 0 w 5287963"/>
              <a:gd name="connsiteY3" fmla="*/ 6858000 h 6858000"/>
              <a:gd name="connsiteX4" fmla="*/ 3134032 w 5287963"/>
              <a:gd name="connsiteY4" fmla="*/ 7374 h 6858000"/>
              <a:gd name="connsiteX0" fmla="*/ 3923071 w 6077002"/>
              <a:gd name="connsiteY0" fmla="*/ 7374 h 6880122"/>
              <a:gd name="connsiteX1" fmla="*/ 6077002 w 6077002"/>
              <a:gd name="connsiteY1" fmla="*/ 0 h 6880122"/>
              <a:gd name="connsiteX2" fmla="*/ 4535795 w 6077002"/>
              <a:gd name="connsiteY2" fmla="*/ 6858000 h 6880122"/>
              <a:gd name="connsiteX3" fmla="*/ 0 w 6077002"/>
              <a:gd name="connsiteY3" fmla="*/ 6880122 h 6880122"/>
              <a:gd name="connsiteX4" fmla="*/ 3923071 w 6077002"/>
              <a:gd name="connsiteY4" fmla="*/ 7374 h 6880122"/>
              <a:gd name="connsiteX0" fmla="*/ 3923071 w 6077002"/>
              <a:gd name="connsiteY0" fmla="*/ 7374 h 6880122"/>
              <a:gd name="connsiteX1" fmla="*/ 6077002 w 6077002"/>
              <a:gd name="connsiteY1" fmla="*/ 0 h 6880122"/>
              <a:gd name="connsiteX2" fmla="*/ 4528421 w 6077002"/>
              <a:gd name="connsiteY2" fmla="*/ 6880122 h 6880122"/>
              <a:gd name="connsiteX3" fmla="*/ 0 w 6077002"/>
              <a:gd name="connsiteY3" fmla="*/ 6880122 h 6880122"/>
              <a:gd name="connsiteX4" fmla="*/ 3923071 w 6077002"/>
              <a:gd name="connsiteY4" fmla="*/ 7374 h 6880122"/>
              <a:gd name="connsiteX0" fmla="*/ 3923071 w 5944266"/>
              <a:gd name="connsiteY0" fmla="*/ 95864 h 6968612"/>
              <a:gd name="connsiteX1" fmla="*/ 5944266 w 5944266"/>
              <a:gd name="connsiteY1" fmla="*/ 0 h 6968612"/>
              <a:gd name="connsiteX2" fmla="*/ 4528421 w 5944266"/>
              <a:gd name="connsiteY2" fmla="*/ 6968612 h 6968612"/>
              <a:gd name="connsiteX3" fmla="*/ 0 w 5944266"/>
              <a:gd name="connsiteY3" fmla="*/ 6968612 h 6968612"/>
              <a:gd name="connsiteX4" fmla="*/ 3923071 w 5944266"/>
              <a:gd name="connsiteY4" fmla="*/ 95864 h 6968612"/>
              <a:gd name="connsiteX0" fmla="*/ 3923071 w 6077002"/>
              <a:gd name="connsiteY0" fmla="*/ 22122 h 6894870"/>
              <a:gd name="connsiteX1" fmla="*/ 6077002 w 6077002"/>
              <a:gd name="connsiteY1" fmla="*/ 0 h 6894870"/>
              <a:gd name="connsiteX2" fmla="*/ 4528421 w 6077002"/>
              <a:gd name="connsiteY2" fmla="*/ 6894870 h 6894870"/>
              <a:gd name="connsiteX3" fmla="*/ 0 w 6077002"/>
              <a:gd name="connsiteY3" fmla="*/ 6894870 h 6894870"/>
              <a:gd name="connsiteX4" fmla="*/ 3923071 w 6077002"/>
              <a:gd name="connsiteY4" fmla="*/ 22122 h 6894870"/>
              <a:gd name="connsiteX0" fmla="*/ 3849329 w 6077002"/>
              <a:gd name="connsiteY0" fmla="*/ 0 h 6961239"/>
              <a:gd name="connsiteX1" fmla="*/ 6077002 w 6077002"/>
              <a:gd name="connsiteY1" fmla="*/ 66369 h 6961239"/>
              <a:gd name="connsiteX2" fmla="*/ 4528421 w 6077002"/>
              <a:gd name="connsiteY2" fmla="*/ 6961239 h 6961239"/>
              <a:gd name="connsiteX3" fmla="*/ 0 w 6077002"/>
              <a:gd name="connsiteY3" fmla="*/ 6961239 h 6961239"/>
              <a:gd name="connsiteX4" fmla="*/ 3849329 w 6077002"/>
              <a:gd name="connsiteY4" fmla="*/ 0 h 6961239"/>
              <a:gd name="connsiteX0" fmla="*/ 3930445 w 6077002"/>
              <a:gd name="connsiteY0" fmla="*/ 0 h 6894871"/>
              <a:gd name="connsiteX1" fmla="*/ 6077002 w 6077002"/>
              <a:gd name="connsiteY1" fmla="*/ 1 h 6894871"/>
              <a:gd name="connsiteX2" fmla="*/ 4528421 w 6077002"/>
              <a:gd name="connsiteY2" fmla="*/ 6894871 h 6894871"/>
              <a:gd name="connsiteX3" fmla="*/ 0 w 6077002"/>
              <a:gd name="connsiteY3" fmla="*/ 6894871 h 6894871"/>
              <a:gd name="connsiteX4" fmla="*/ 3930445 w 6077002"/>
              <a:gd name="connsiteY4" fmla="*/ 0 h 6894871"/>
              <a:gd name="connsiteX0" fmla="*/ 3923071 w 6069628"/>
              <a:gd name="connsiteY0" fmla="*/ 0 h 6894871"/>
              <a:gd name="connsiteX1" fmla="*/ 6069628 w 6069628"/>
              <a:gd name="connsiteY1" fmla="*/ 1 h 6894871"/>
              <a:gd name="connsiteX2" fmla="*/ 4521047 w 6069628"/>
              <a:gd name="connsiteY2" fmla="*/ 6894871 h 6894871"/>
              <a:gd name="connsiteX3" fmla="*/ 0 w 6069628"/>
              <a:gd name="connsiteY3" fmla="*/ 6880123 h 6894871"/>
              <a:gd name="connsiteX4" fmla="*/ 3923071 w 6069628"/>
              <a:gd name="connsiteY4" fmla="*/ 0 h 6894871"/>
              <a:gd name="connsiteX0" fmla="*/ 3923071 w 6069628"/>
              <a:gd name="connsiteY0" fmla="*/ 0 h 6880123"/>
              <a:gd name="connsiteX1" fmla="*/ 6069628 w 6069628"/>
              <a:gd name="connsiteY1" fmla="*/ 1 h 6880123"/>
              <a:gd name="connsiteX2" fmla="*/ 4395685 w 6069628"/>
              <a:gd name="connsiteY2" fmla="*/ 6776884 h 6880123"/>
              <a:gd name="connsiteX3" fmla="*/ 0 w 6069628"/>
              <a:gd name="connsiteY3" fmla="*/ 6880123 h 6880123"/>
              <a:gd name="connsiteX4" fmla="*/ 3923071 w 6069628"/>
              <a:gd name="connsiteY4" fmla="*/ 0 h 6880123"/>
              <a:gd name="connsiteX0" fmla="*/ 3923071 w 6069628"/>
              <a:gd name="connsiteY0" fmla="*/ 0 h 6887497"/>
              <a:gd name="connsiteX1" fmla="*/ 6069628 w 6069628"/>
              <a:gd name="connsiteY1" fmla="*/ 1 h 6887497"/>
              <a:gd name="connsiteX2" fmla="*/ 4521046 w 6069628"/>
              <a:gd name="connsiteY2" fmla="*/ 6887497 h 6887497"/>
              <a:gd name="connsiteX3" fmla="*/ 0 w 6069628"/>
              <a:gd name="connsiteY3" fmla="*/ 6880123 h 6887497"/>
              <a:gd name="connsiteX4" fmla="*/ 3923071 w 6069628"/>
              <a:gd name="connsiteY4" fmla="*/ 0 h 68874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9628" h="6887497">
                <a:moveTo>
                  <a:pt x="3923071" y="0"/>
                </a:moveTo>
                <a:lnTo>
                  <a:pt x="6069628" y="1"/>
                </a:lnTo>
                <a:lnTo>
                  <a:pt x="4521046" y="6887497"/>
                </a:lnTo>
                <a:lnTo>
                  <a:pt x="0" y="6880123"/>
                </a:lnTo>
                <a:lnTo>
                  <a:pt x="3923071" y="0"/>
                </a:lnTo>
                <a:close/>
              </a:path>
            </a:pathLst>
          </a:custGeom>
        </p:spPr>
        <p:txBody>
          <a:bodyPr/>
          <a:lstStyle>
            <a:lvl1pPr>
              <a:defRPr>
                <a:ln>
                  <a:noFill/>
                </a:ln>
                <a:solidFill>
                  <a:schemeClr val="bg1"/>
                </a:solidFill>
              </a:defRPr>
            </a:lvl1pPr>
          </a:lstStyle>
          <a:p>
            <a:endParaRPr lang="en-US"/>
          </a:p>
        </p:txBody>
      </p:sp>
    </p:spTree>
    <p:extLst>
      <p:ext uri="{BB962C8B-B14F-4D97-AF65-F5344CB8AC3E}">
        <p14:creationId xmlns:p14="http://schemas.microsoft.com/office/powerpoint/2010/main" val="1793673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350790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5831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2294017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58144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289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86571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09865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256879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85849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205808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98836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4737352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31798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73801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634826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70924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636946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670811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8195441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74324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30959414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509721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572875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045352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3948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333821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623692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9484377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09131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17828547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373164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199932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0201937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89285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44997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890583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C5E4-31DF-CFD7-2AA0-696ED382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DBDDB5-28AB-E4D1-C41C-D3850F76E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870748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35F1-A674-5F8F-EDB3-1AB2C53FF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EFC8B7-CA39-F607-01FA-AA57CD5C76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5241467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B5C5-F611-0FC4-732B-5C8468F9CB94}"/>
              </a:ext>
            </a:extLst>
          </p:cNvPr>
          <p:cNvSpPr>
            <a:spLocks noGrp="1"/>
          </p:cNvSpPr>
          <p:nvPr>
            <p:ph type="title"/>
          </p:nvPr>
        </p:nvSpPr>
        <p:spPr>
          <a:xfrm>
            <a:off x="831850" y="7953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01A302-8FAA-A0AD-F72C-68A7E4EF2524}"/>
              </a:ext>
            </a:extLst>
          </p:cNvPr>
          <p:cNvSpPr>
            <a:spLocks noGrp="1"/>
          </p:cNvSpPr>
          <p:nvPr>
            <p:ph type="body" idx="1"/>
          </p:nvPr>
        </p:nvSpPr>
        <p:spPr>
          <a:xfrm>
            <a:off x="831850" y="36750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1814639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330163-92D0-5B27-24AF-A04F4334FC82}"/>
              </a:ext>
            </a:extLst>
          </p:cNvPr>
          <p:cNvSpPr>
            <a:spLocks noGrp="1"/>
          </p:cNvSpPr>
          <p:nvPr>
            <p:ph sz="half" idx="1"/>
          </p:nvPr>
        </p:nvSpPr>
        <p:spPr>
          <a:xfrm>
            <a:off x="838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DB458-2C8D-07A1-4F18-C200D898BE3B}"/>
              </a:ext>
            </a:extLst>
          </p:cNvPr>
          <p:cNvSpPr>
            <a:spLocks noGrp="1"/>
          </p:cNvSpPr>
          <p:nvPr>
            <p:ph sz="half" idx="2"/>
          </p:nvPr>
        </p:nvSpPr>
        <p:spPr>
          <a:xfrm>
            <a:off x="6172200" y="1825625"/>
            <a:ext cx="5181600" cy="3860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E4FC676-F314-2082-2B25-07877113566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755638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8DFC-B03B-CF2D-5128-D4FD7C3846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E58E33-482E-615F-E645-C8313BA6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604C-516C-B0FE-5C81-48A68BDB5050}"/>
              </a:ext>
            </a:extLst>
          </p:cNvPr>
          <p:cNvSpPr>
            <a:spLocks noGrp="1"/>
          </p:cNvSpPr>
          <p:nvPr>
            <p:ph sz="half" idx="2"/>
          </p:nvPr>
        </p:nvSpPr>
        <p:spPr>
          <a:xfrm>
            <a:off x="839788" y="2505075"/>
            <a:ext cx="5157787"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124B30-4E84-E0B9-71E3-F315E6DB1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43F4CE-FD27-4064-7CD0-C0C4F1378EDA}"/>
              </a:ext>
            </a:extLst>
          </p:cNvPr>
          <p:cNvSpPr>
            <a:spLocks noGrp="1"/>
          </p:cNvSpPr>
          <p:nvPr>
            <p:ph sz="quarter" idx="4"/>
          </p:nvPr>
        </p:nvSpPr>
        <p:spPr>
          <a:xfrm>
            <a:off x="6172200" y="2505075"/>
            <a:ext cx="5183188" cy="32527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626786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D6EA-CCCB-42BB-156E-84E62117A0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973781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642151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5BD7-5C32-8D28-5368-95FD1D17A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F3CD12-CA4F-0DAD-980B-CE1BFC744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042FC4-5DDE-1976-B0DE-958867D525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721923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EB670-F369-3347-7B57-E5C2B60D03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5CEBE3-0B3F-A7E5-0EC2-237A000456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6E012-2321-310E-A1DC-B77AEED3F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115117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image" Target="../media/image6.jpg"/><Relationship Id="rId5" Type="http://schemas.openxmlformats.org/officeDocument/2006/relationships/slideLayout" Target="../slideLayouts/slideLayout10.xml"/><Relationship Id="rId10" Type="http://schemas.openxmlformats.org/officeDocument/2006/relationships/theme" Target="../theme/theme6.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image" Target="../media/image7.jpg"/><Relationship Id="rId5" Type="http://schemas.openxmlformats.org/officeDocument/2006/relationships/slideLayout" Target="../slideLayouts/slideLayout19.xml"/><Relationship Id="rId10" Type="http://schemas.openxmlformats.org/officeDocument/2006/relationships/theme" Target="../theme/theme7.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image" Target="../media/image8.jpg"/><Relationship Id="rId5" Type="http://schemas.openxmlformats.org/officeDocument/2006/relationships/slideLayout" Target="../slideLayouts/slideLayout28.xml"/><Relationship Id="rId10" Type="http://schemas.openxmlformats.org/officeDocument/2006/relationships/theme" Target="../theme/theme8.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image" Target="../media/image9.jpg"/><Relationship Id="rId5" Type="http://schemas.openxmlformats.org/officeDocument/2006/relationships/slideLayout" Target="../slideLayouts/slideLayout37.xml"/><Relationship Id="rId10" Type="http://schemas.openxmlformats.org/officeDocument/2006/relationships/theme" Target="../theme/theme9.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image" Target="../media/image10.jpg"/><Relationship Id="rId5" Type="http://schemas.openxmlformats.org/officeDocument/2006/relationships/slideLayout" Target="../slideLayouts/slideLayout46.xml"/><Relationship Id="rId10" Type="http://schemas.openxmlformats.org/officeDocument/2006/relationships/theme" Target="../theme/theme10.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7204814"/>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0510612"/>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8788268"/>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6762265"/>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4239880"/>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381616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8110880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851685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3875771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732B98-0FF9-AC0E-6E8E-CF029EB25C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7197052-1B15-3A4D-DEC2-5675E1280002}"/>
              </a:ext>
            </a:extLst>
          </p:cNvPr>
          <p:cNvSpPr>
            <a:spLocks noGrp="1"/>
          </p:cNvSpPr>
          <p:nvPr>
            <p:ph type="body" idx="1"/>
          </p:nvPr>
        </p:nvSpPr>
        <p:spPr>
          <a:xfrm>
            <a:off x="838200" y="1825625"/>
            <a:ext cx="10515600" cy="38465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30638520"/>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Lst>
  <p:txStyles>
    <p:titleStyle>
      <a:lvl1pPr algn="l" defTabSz="914400" rtl="0" eaLnBrk="1" latinLnBrk="0" hangingPunct="1">
        <a:lnSpc>
          <a:spcPct val="90000"/>
        </a:lnSpc>
        <a:spcBef>
          <a:spcPct val="0"/>
        </a:spcBef>
        <a:buNone/>
        <a:defRPr sz="4400" b="1" i="0" kern="1200">
          <a:solidFill>
            <a:schemeClr val="tx1"/>
          </a:solidFill>
          <a:latin typeface="Aleo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43.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3.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43.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34.xml"/><Relationship Id="rId5" Type="http://schemas.openxmlformats.org/officeDocument/2006/relationships/image" Target="../media/image31.pn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3.xml"/><Relationship Id="rId1" Type="http://schemas.openxmlformats.org/officeDocument/2006/relationships/slideLayout" Target="../slideLayouts/slideLayout4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3.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3.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3.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09A88-92CE-9F38-457E-BB8521737717}"/>
              </a:ext>
            </a:extLst>
          </p:cNvPr>
          <p:cNvSpPr>
            <a:spLocks noGrp="1"/>
          </p:cNvSpPr>
          <p:nvPr>
            <p:ph type="ctrTitle"/>
          </p:nvPr>
        </p:nvSpPr>
        <p:spPr/>
        <p:txBody>
          <a:bodyPr/>
          <a:lstStyle/>
          <a:p>
            <a:r>
              <a:rPr lang="en-US" dirty="0"/>
              <a:t>Mini Desserts, </a:t>
            </a:r>
            <a:r>
              <a:rPr lang="en-US"/>
              <a:t>Big Flavor</a:t>
            </a:r>
          </a:p>
        </p:txBody>
      </p:sp>
      <p:sp>
        <p:nvSpPr>
          <p:cNvPr id="3" name="Subtitle 2">
            <a:extLst>
              <a:ext uri="{FF2B5EF4-FFF2-40B4-BE49-F238E27FC236}">
                <a16:creationId xmlns:a16="http://schemas.microsoft.com/office/drawing/2014/main" id="{860E1716-87C3-4A26-BF14-BE4D2E5C2BE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78528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1723BBD4-FCA0-8E5B-5814-00FE2CDC7D37}"/>
              </a:ext>
            </a:extLst>
          </p:cNvPr>
          <p:cNvPicPr>
            <a:picLocks noGrp="1" noChangeAspect="1"/>
          </p:cNvPicPr>
          <p:nvPr>
            <p:ph type="pic" sz="quarter" idx="10"/>
          </p:nvPr>
        </p:nvPicPr>
        <p:blipFill>
          <a:blip r:embed="rId2"/>
          <a:srcRect l="5813" r="5813"/>
          <a:stretch/>
        </p:blipFill>
        <p:spPr>
          <a:xfrm>
            <a:off x="300692" y="416052"/>
            <a:ext cx="5310339" cy="6025896"/>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823CA68B-7439-BB0A-9138-9D1E7D8B820F}"/>
              </a:ext>
            </a:extLst>
          </p:cNvPr>
          <p:cNvSpPr>
            <a:spLocks noGrp="1"/>
          </p:cNvSpPr>
          <p:nvPr>
            <p:ph type="ctrTitle"/>
          </p:nvPr>
        </p:nvSpPr>
        <p:spPr/>
        <p:txBody>
          <a:bodyPr/>
          <a:lstStyle/>
          <a:p>
            <a:r>
              <a:rPr lang="en-US" dirty="0"/>
              <a:t>Presented by Bonnie Kravitz</a:t>
            </a:r>
          </a:p>
        </p:txBody>
      </p:sp>
      <p:sp>
        <p:nvSpPr>
          <p:cNvPr id="3" name="Subtitle 2">
            <a:extLst>
              <a:ext uri="{FF2B5EF4-FFF2-40B4-BE49-F238E27FC236}">
                <a16:creationId xmlns:a16="http://schemas.microsoft.com/office/drawing/2014/main" id="{901A86DC-5328-1537-F3EB-B87DB605AA69}"/>
              </a:ext>
            </a:extLst>
          </p:cNvPr>
          <p:cNvSpPr>
            <a:spLocks noGrp="1"/>
          </p:cNvSpPr>
          <p:nvPr>
            <p:ph type="subTitle" idx="1"/>
          </p:nvPr>
        </p:nvSpPr>
        <p:spPr/>
        <p:txBody>
          <a:bodyPr/>
          <a:lstStyle/>
          <a:p>
            <a:r>
              <a:rPr lang="en-US" dirty="0"/>
              <a:t>Executive Pastry Chef Daniel et Daniel Catering and Events</a:t>
            </a:r>
          </a:p>
        </p:txBody>
      </p:sp>
    </p:spTree>
    <p:extLst>
      <p:ext uri="{BB962C8B-B14F-4D97-AF65-F5344CB8AC3E}">
        <p14:creationId xmlns:p14="http://schemas.microsoft.com/office/powerpoint/2010/main" val="1650715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6046D9E-8B5C-7E8B-74A0-DD29CD51F630}"/>
              </a:ext>
            </a:extLst>
          </p:cNvPr>
          <p:cNvPicPr>
            <a:picLocks noChangeAspect="1"/>
          </p:cNvPicPr>
          <p:nvPr/>
        </p:nvPicPr>
        <p:blipFill>
          <a:blip r:embed="rId3"/>
          <a:srcRect t="2845"/>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402121-B044-96F8-1988-8208201FF9D7}"/>
              </a:ext>
            </a:extLst>
          </p:cNvPr>
          <p:cNvSpPr>
            <a:spLocks noGrp="1"/>
          </p:cNvSpPr>
          <p:nvPr>
            <p:ph type="title"/>
          </p:nvPr>
        </p:nvSpPr>
        <p:spPr>
          <a:xfrm>
            <a:off x="838200" y="365125"/>
            <a:ext cx="3822189" cy="1899912"/>
          </a:xfrm>
        </p:spPr>
        <p:txBody>
          <a:bodyPr>
            <a:normAutofit/>
          </a:bodyPr>
          <a:lstStyle/>
          <a:p>
            <a:r>
              <a:rPr lang="en-CA" sz="4000" dirty="0">
                <a:latin typeface="+mn-lt"/>
              </a:rPr>
              <a:t>The Mini Trend</a:t>
            </a:r>
          </a:p>
        </p:txBody>
      </p:sp>
      <p:sp>
        <p:nvSpPr>
          <p:cNvPr id="3" name="Content Placeholder 2">
            <a:extLst>
              <a:ext uri="{FF2B5EF4-FFF2-40B4-BE49-F238E27FC236}">
                <a16:creationId xmlns:a16="http://schemas.microsoft.com/office/drawing/2014/main" id="{160561EE-688A-E2B0-8D8B-91BEF7CF7D6A}"/>
              </a:ext>
            </a:extLst>
          </p:cNvPr>
          <p:cNvSpPr>
            <a:spLocks noGrp="1"/>
          </p:cNvSpPr>
          <p:nvPr>
            <p:ph idx="1"/>
          </p:nvPr>
        </p:nvSpPr>
        <p:spPr>
          <a:xfrm>
            <a:off x="838197" y="1995289"/>
            <a:ext cx="3822189" cy="3742762"/>
          </a:xfrm>
        </p:spPr>
        <p:txBody>
          <a:bodyPr>
            <a:normAutofit/>
          </a:bodyPr>
          <a:lstStyle/>
          <a:p>
            <a:pPr>
              <a:lnSpc>
                <a:spcPct val="150000"/>
              </a:lnSpc>
            </a:pPr>
            <a:r>
              <a:rPr lang="en-CA" sz="2000" dirty="0">
                <a:latin typeface="+mn-lt"/>
              </a:rPr>
              <a:t>Smaller portions</a:t>
            </a:r>
          </a:p>
          <a:p>
            <a:pPr>
              <a:lnSpc>
                <a:spcPct val="150000"/>
              </a:lnSpc>
            </a:pPr>
            <a:r>
              <a:rPr lang="en-CA" sz="2000" dirty="0">
                <a:latin typeface="+mn-lt"/>
              </a:rPr>
              <a:t>Can allow you to be a bit more adventurous</a:t>
            </a:r>
          </a:p>
          <a:p>
            <a:pPr>
              <a:lnSpc>
                <a:spcPct val="150000"/>
              </a:lnSpc>
            </a:pPr>
            <a:r>
              <a:rPr lang="en-CA" sz="2000" dirty="0">
                <a:latin typeface="+mn-lt"/>
              </a:rPr>
              <a:t>Allows more variety</a:t>
            </a:r>
          </a:p>
          <a:p>
            <a:pPr>
              <a:lnSpc>
                <a:spcPct val="150000"/>
              </a:lnSpc>
            </a:pPr>
            <a:r>
              <a:rPr lang="en-CA" sz="2000" dirty="0">
                <a:latin typeface="+mn-lt"/>
              </a:rPr>
              <a:t>Easy to build into a theme</a:t>
            </a:r>
          </a:p>
        </p:txBody>
      </p:sp>
    </p:spTree>
    <p:extLst>
      <p:ext uri="{BB962C8B-B14F-4D97-AF65-F5344CB8AC3E}">
        <p14:creationId xmlns:p14="http://schemas.microsoft.com/office/powerpoint/2010/main" val="73235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21FB86-AE18-A4CD-B2C2-76607A3E04F4}"/>
              </a:ext>
            </a:extLst>
          </p:cNvPr>
          <p:cNvSpPr>
            <a:spLocks noGrp="1"/>
          </p:cNvSpPr>
          <p:nvPr>
            <p:ph type="title"/>
          </p:nvPr>
        </p:nvSpPr>
        <p:spPr>
          <a:xfrm>
            <a:off x="598665" y="207836"/>
            <a:ext cx="6002110" cy="1495425"/>
          </a:xfrm>
        </p:spPr>
        <p:txBody>
          <a:bodyPr>
            <a:normAutofit/>
          </a:bodyPr>
          <a:lstStyle/>
          <a:p>
            <a:r>
              <a:rPr lang="en-CA" sz="4000" dirty="0">
                <a:latin typeface="+mn-lt"/>
              </a:rPr>
              <a:t>Adaptations </a:t>
            </a:r>
          </a:p>
        </p:txBody>
      </p:sp>
      <p:sp>
        <p:nvSpPr>
          <p:cNvPr id="3" name="Content Placeholder 2">
            <a:extLst>
              <a:ext uri="{FF2B5EF4-FFF2-40B4-BE49-F238E27FC236}">
                <a16:creationId xmlns:a16="http://schemas.microsoft.com/office/drawing/2014/main" id="{F31D23DC-A51D-7947-8A4E-39E7A9738A1C}"/>
              </a:ext>
            </a:extLst>
          </p:cNvPr>
          <p:cNvSpPr>
            <a:spLocks noGrp="1"/>
          </p:cNvSpPr>
          <p:nvPr>
            <p:ph idx="1"/>
          </p:nvPr>
        </p:nvSpPr>
        <p:spPr>
          <a:xfrm>
            <a:off x="790960" y="1463040"/>
            <a:ext cx="6002110" cy="4562856"/>
          </a:xfrm>
        </p:spPr>
        <p:txBody>
          <a:bodyPr>
            <a:noAutofit/>
          </a:bodyPr>
          <a:lstStyle/>
          <a:p>
            <a:pPr>
              <a:lnSpc>
                <a:spcPct val="150000"/>
              </a:lnSpc>
            </a:pPr>
            <a:r>
              <a:rPr lang="en-CA" sz="1800" dirty="0">
                <a:latin typeface="+mn-lt"/>
              </a:rPr>
              <a:t>Flavors can be changed up seasonally or to suit a particular event theme</a:t>
            </a:r>
          </a:p>
          <a:p>
            <a:pPr>
              <a:lnSpc>
                <a:spcPct val="150000"/>
              </a:lnSpc>
            </a:pPr>
            <a:r>
              <a:rPr lang="en-CA" sz="1800" dirty="0">
                <a:latin typeface="+mn-lt"/>
              </a:rPr>
              <a:t>Having pocket recipes that we use for many different applications helps streamline production and work as building blocks for great mini desserts</a:t>
            </a:r>
          </a:p>
          <a:p>
            <a:pPr lvl="1">
              <a:lnSpc>
                <a:spcPct val="150000"/>
              </a:lnSpc>
            </a:pPr>
            <a:r>
              <a:rPr lang="en-CA" sz="1800" dirty="0" err="1">
                <a:latin typeface="+mn-lt"/>
              </a:rPr>
              <a:t>Cremeux</a:t>
            </a:r>
            <a:endParaRPr lang="en-CA" sz="1800" dirty="0">
              <a:latin typeface="+mn-lt"/>
            </a:endParaRPr>
          </a:p>
          <a:p>
            <a:pPr lvl="1">
              <a:lnSpc>
                <a:spcPct val="150000"/>
              </a:lnSpc>
            </a:pPr>
            <a:r>
              <a:rPr lang="en-CA" sz="1800" dirty="0">
                <a:latin typeface="+mn-lt"/>
              </a:rPr>
              <a:t>Whipped </a:t>
            </a:r>
            <a:r>
              <a:rPr lang="en-CA" sz="1800" dirty="0" err="1">
                <a:latin typeface="+mn-lt"/>
              </a:rPr>
              <a:t>Ganaches</a:t>
            </a:r>
            <a:endParaRPr lang="en-CA" sz="1800" dirty="0">
              <a:latin typeface="+mn-lt"/>
            </a:endParaRPr>
          </a:p>
          <a:p>
            <a:pPr lvl="1">
              <a:lnSpc>
                <a:spcPct val="150000"/>
              </a:lnSpc>
            </a:pPr>
            <a:r>
              <a:rPr lang="en-CA" sz="1800" dirty="0">
                <a:latin typeface="+mn-lt"/>
              </a:rPr>
              <a:t>Gels </a:t>
            </a:r>
          </a:p>
          <a:p>
            <a:pPr lvl="1">
              <a:lnSpc>
                <a:spcPct val="150000"/>
              </a:lnSpc>
            </a:pPr>
            <a:r>
              <a:rPr lang="en-CA" sz="1800" dirty="0">
                <a:latin typeface="+mn-lt"/>
              </a:rPr>
              <a:t>Crunches</a:t>
            </a:r>
          </a:p>
          <a:p>
            <a:pPr lvl="1">
              <a:lnSpc>
                <a:spcPct val="150000"/>
              </a:lnSpc>
            </a:pPr>
            <a:r>
              <a:rPr lang="en-CA" sz="1800" dirty="0">
                <a:latin typeface="+mn-lt"/>
              </a:rPr>
              <a:t>Sables</a:t>
            </a:r>
          </a:p>
        </p:txBody>
      </p:sp>
      <p:pic>
        <p:nvPicPr>
          <p:cNvPr id="7" name="Picture 6">
            <a:extLst>
              <a:ext uri="{FF2B5EF4-FFF2-40B4-BE49-F238E27FC236}">
                <a16:creationId xmlns:a16="http://schemas.microsoft.com/office/drawing/2014/main" id="{BAF7DF08-86AD-9579-F103-D184345D3A50}"/>
              </a:ext>
            </a:extLst>
          </p:cNvPr>
          <p:cNvPicPr>
            <a:picLocks noChangeAspect="1"/>
          </p:cNvPicPr>
          <p:nvPr/>
        </p:nvPicPr>
        <p:blipFill>
          <a:blip r:embed="rId3"/>
          <a:srcRect t="23688" r="-1" b="2478"/>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2108802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250"/>
                                        <p:tgtEl>
                                          <p:spTgt spid="3">
                                            <p:txEl>
                                              <p:pRg st="0" end="0"/>
                                            </p:txEl>
                                          </p:spTgt>
                                        </p:tgtEl>
                                      </p:cBhvr>
                                    </p:animEffect>
                                    <p:anim calcmode="lin" valueType="num">
                                      <p:cBhvr>
                                        <p:cTn id="8" dur="125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25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250"/>
                                        <p:tgtEl>
                                          <p:spTgt spid="3">
                                            <p:txEl>
                                              <p:pRg st="1" end="1"/>
                                            </p:txEl>
                                          </p:spTgt>
                                        </p:tgtEl>
                                      </p:cBhvr>
                                    </p:animEffect>
                                    <p:anim calcmode="lin" valueType="num">
                                      <p:cBhvr>
                                        <p:cTn id="15" dur="125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25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250"/>
                                        <p:tgtEl>
                                          <p:spTgt spid="3">
                                            <p:txEl>
                                              <p:pRg st="2" end="2"/>
                                            </p:txEl>
                                          </p:spTgt>
                                        </p:tgtEl>
                                      </p:cBhvr>
                                    </p:animEffect>
                                    <p:anim calcmode="lin" valueType="num">
                                      <p:cBhvr>
                                        <p:cTn id="20" dur="125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25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250"/>
                                        <p:tgtEl>
                                          <p:spTgt spid="3">
                                            <p:txEl>
                                              <p:pRg st="3" end="3"/>
                                            </p:txEl>
                                          </p:spTgt>
                                        </p:tgtEl>
                                      </p:cBhvr>
                                    </p:animEffect>
                                    <p:anim calcmode="lin" valueType="num">
                                      <p:cBhvr>
                                        <p:cTn id="25" dur="125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25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250"/>
                                        <p:tgtEl>
                                          <p:spTgt spid="3">
                                            <p:txEl>
                                              <p:pRg st="4" end="4"/>
                                            </p:txEl>
                                          </p:spTgt>
                                        </p:tgtEl>
                                      </p:cBhvr>
                                    </p:animEffect>
                                    <p:anim calcmode="lin" valueType="num">
                                      <p:cBhvr>
                                        <p:cTn id="30" dur="125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25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250"/>
                                        <p:tgtEl>
                                          <p:spTgt spid="3">
                                            <p:txEl>
                                              <p:pRg st="5" end="5"/>
                                            </p:txEl>
                                          </p:spTgt>
                                        </p:tgtEl>
                                      </p:cBhvr>
                                    </p:animEffect>
                                    <p:anim calcmode="lin" valueType="num">
                                      <p:cBhvr>
                                        <p:cTn id="35" dur="125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25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250"/>
                                        <p:tgtEl>
                                          <p:spTgt spid="3">
                                            <p:txEl>
                                              <p:pRg st="6" end="6"/>
                                            </p:txEl>
                                          </p:spTgt>
                                        </p:tgtEl>
                                      </p:cBhvr>
                                    </p:animEffect>
                                    <p:anim calcmode="lin" valueType="num">
                                      <p:cBhvr>
                                        <p:cTn id="40" dur="125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25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7A8D4-1E1A-CE12-B8C6-D2B00909B395}"/>
              </a:ext>
            </a:extLst>
          </p:cNvPr>
          <p:cNvSpPr>
            <a:spLocks noGrp="1"/>
          </p:cNvSpPr>
          <p:nvPr>
            <p:ph type="title"/>
          </p:nvPr>
        </p:nvSpPr>
        <p:spPr>
          <a:xfrm>
            <a:off x="0" y="1"/>
            <a:ext cx="12192000" cy="1069847"/>
          </a:xfrm>
          <a:solidFill>
            <a:schemeClr val="tx1">
              <a:lumMod val="25000"/>
              <a:lumOff val="75000"/>
            </a:schemeClr>
          </a:solidFill>
        </p:spPr>
        <p:txBody>
          <a:bodyPr/>
          <a:lstStyle/>
          <a:p>
            <a:pPr algn="ctr"/>
            <a:r>
              <a:rPr lang="en-CA" dirty="0">
                <a:solidFill>
                  <a:schemeClr val="bg1"/>
                </a:solidFill>
              </a:rPr>
              <a:t>The Building Blocks of a Great Mini</a:t>
            </a:r>
          </a:p>
        </p:txBody>
      </p:sp>
      <p:sp>
        <p:nvSpPr>
          <p:cNvPr id="3" name="Content Placeholder 2">
            <a:extLst>
              <a:ext uri="{FF2B5EF4-FFF2-40B4-BE49-F238E27FC236}">
                <a16:creationId xmlns:a16="http://schemas.microsoft.com/office/drawing/2014/main" id="{2CD6DDFA-F504-F395-1D2F-FE9AA5953721}"/>
              </a:ext>
            </a:extLst>
          </p:cNvPr>
          <p:cNvSpPr>
            <a:spLocks noGrp="1"/>
          </p:cNvSpPr>
          <p:nvPr>
            <p:ph idx="1"/>
          </p:nvPr>
        </p:nvSpPr>
        <p:spPr>
          <a:xfrm>
            <a:off x="838200" y="1690689"/>
            <a:ext cx="5704002" cy="3981450"/>
          </a:xfrm>
        </p:spPr>
        <p:txBody>
          <a:bodyPr>
            <a:normAutofit lnSpcReduction="10000"/>
          </a:bodyPr>
          <a:lstStyle/>
          <a:p>
            <a:pPr>
              <a:lnSpc>
                <a:spcPct val="150000"/>
              </a:lnSpc>
            </a:pPr>
            <a:r>
              <a:rPr lang="en-CA" sz="2400" dirty="0">
                <a:latin typeface="+mn-lt"/>
              </a:rPr>
              <a:t>Can sometimes be a challenge to get all elements in a small package</a:t>
            </a:r>
          </a:p>
          <a:p>
            <a:pPr>
              <a:lnSpc>
                <a:spcPct val="150000"/>
              </a:lnSpc>
            </a:pPr>
            <a:r>
              <a:rPr lang="en-CA" sz="2400" dirty="0">
                <a:latin typeface="+mn-lt"/>
              </a:rPr>
              <a:t>Balance of flavors, textures and mouth feels</a:t>
            </a:r>
          </a:p>
          <a:p>
            <a:pPr lvl="1">
              <a:lnSpc>
                <a:spcPct val="150000"/>
              </a:lnSpc>
            </a:pPr>
            <a:r>
              <a:rPr lang="en-CA" dirty="0">
                <a:latin typeface="+mn-lt"/>
              </a:rPr>
              <a:t>Sweet, salty, bitter, even savory</a:t>
            </a:r>
          </a:p>
          <a:p>
            <a:pPr lvl="1">
              <a:lnSpc>
                <a:spcPct val="150000"/>
              </a:lnSpc>
            </a:pPr>
            <a:r>
              <a:rPr lang="en-CA" dirty="0">
                <a:latin typeface="+mn-lt"/>
              </a:rPr>
              <a:t>Creams, gels, crunches</a:t>
            </a:r>
          </a:p>
          <a:p>
            <a:pPr lvl="1">
              <a:lnSpc>
                <a:spcPct val="150000"/>
              </a:lnSpc>
            </a:pPr>
            <a:r>
              <a:rPr lang="en-CA" dirty="0">
                <a:latin typeface="+mn-lt"/>
              </a:rPr>
              <a:t>Rich textures and lighter ones</a:t>
            </a:r>
          </a:p>
        </p:txBody>
      </p:sp>
      <p:pic>
        <p:nvPicPr>
          <p:cNvPr id="16" name="Picture 15">
            <a:extLst>
              <a:ext uri="{FF2B5EF4-FFF2-40B4-BE49-F238E27FC236}">
                <a16:creationId xmlns:a16="http://schemas.microsoft.com/office/drawing/2014/main" id="{17588C02-7D1F-91CB-65C2-CC8ADE2CADA6}"/>
              </a:ext>
            </a:extLst>
          </p:cNvPr>
          <p:cNvPicPr>
            <a:picLocks noChangeAspect="1"/>
          </p:cNvPicPr>
          <p:nvPr/>
        </p:nvPicPr>
        <p:blipFill>
          <a:blip r:embed="rId3"/>
          <a:stretch>
            <a:fillRect/>
          </a:stretch>
        </p:blipFill>
        <p:spPr>
          <a:xfrm>
            <a:off x="7818120" y="1779508"/>
            <a:ext cx="2748888" cy="2276856"/>
          </a:xfrm>
          <a:prstGeom prst="rect">
            <a:avLst/>
          </a:prstGeom>
        </p:spPr>
      </p:pic>
      <p:cxnSp>
        <p:nvCxnSpPr>
          <p:cNvPr id="13" name="Straight Connector 12">
            <a:extLst>
              <a:ext uri="{FF2B5EF4-FFF2-40B4-BE49-F238E27FC236}">
                <a16:creationId xmlns:a16="http://schemas.microsoft.com/office/drawing/2014/main" id="{0CE8C699-51DD-5F5D-0246-1217A6927DE4}"/>
              </a:ext>
            </a:extLst>
          </p:cNvPr>
          <p:cNvCxnSpPr/>
          <p:nvPr/>
        </p:nvCxnSpPr>
        <p:spPr>
          <a:xfrm flipV="1">
            <a:off x="8183880" y="3703320"/>
            <a:ext cx="832104" cy="722376"/>
          </a:xfrm>
          <a:prstGeom prst="line">
            <a:avLst/>
          </a:prstGeom>
        </p:spPr>
        <p:style>
          <a:lnRef idx="2">
            <a:schemeClr val="dk1"/>
          </a:lnRef>
          <a:fillRef idx="0">
            <a:schemeClr val="dk1"/>
          </a:fillRef>
          <a:effectRef idx="1">
            <a:schemeClr val="dk1"/>
          </a:effectRef>
          <a:fontRef idx="minor">
            <a:schemeClr val="tx1"/>
          </a:fontRef>
        </p:style>
      </p:cxnSp>
      <p:cxnSp>
        <p:nvCxnSpPr>
          <p:cNvPr id="20" name="Straight Connector 19">
            <a:extLst>
              <a:ext uri="{FF2B5EF4-FFF2-40B4-BE49-F238E27FC236}">
                <a16:creationId xmlns:a16="http://schemas.microsoft.com/office/drawing/2014/main" id="{FBA900AD-E4CF-4912-BD4B-56C680ED60A9}"/>
              </a:ext>
            </a:extLst>
          </p:cNvPr>
          <p:cNvCxnSpPr>
            <a:cxnSpLocks/>
          </p:cNvCxnSpPr>
          <p:nvPr/>
        </p:nvCxnSpPr>
        <p:spPr>
          <a:xfrm flipH="1" flipV="1">
            <a:off x="9869220" y="3167874"/>
            <a:ext cx="788442" cy="1159024"/>
          </a:xfrm>
          <a:prstGeom prst="line">
            <a:avLst/>
          </a:prstGeom>
        </p:spPr>
        <p:style>
          <a:lnRef idx="2">
            <a:schemeClr val="dk1"/>
          </a:lnRef>
          <a:fillRef idx="0">
            <a:schemeClr val="dk1"/>
          </a:fillRef>
          <a:effectRef idx="1">
            <a:schemeClr val="dk1"/>
          </a:effectRef>
          <a:fontRef idx="minor">
            <a:schemeClr val="tx1"/>
          </a:fontRef>
        </p:style>
      </p:cxnSp>
      <p:sp>
        <p:nvSpPr>
          <p:cNvPr id="22" name="TextBox 21">
            <a:extLst>
              <a:ext uri="{FF2B5EF4-FFF2-40B4-BE49-F238E27FC236}">
                <a16:creationId xmlns:a16="http://schemas.microsoft.com/office/drawing/2014/main" id="{24364D9D-7268-4FE0-1042-668BF493B4D7}"/>
              </a:ext>
            </a:extLst>
          </p:cNvPr>
          <p:cNvSpPr txBox="1"/>
          <p:nvPr/>
        </p:nvSpPr>
        <p:spPr>
          <a:xfrm>
            <a:off x="7017671" y="2131505"/>
            <a:ext cx="1316736" cy="408623"/>
          </a:xfrm>
          <a:prstGeom prst="roundRect">
            <a:avLst/>
          </a:prstGeom>
          <a:solidFill>
            <a:schemeClr val="tx1">
              <a:lumMod val="50000"/>
              <a:lumOff val="5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CA" dirty="0">
                <a:solidFill>
                  <a:schemeClr val="bg1"/>
                </a:solidFill>
              </a:rPr>
              <a:t>Gel / sour</a:t>
            </a:r>
          </a:p>
        </p:txBody>
      </p:sp>
      <p:cxnSp>
        <p:nvCxnSpPr>
          <p:cNvPr id="25" name="Straight Connector 24">
            <a:extLst>
              <a:ext uri="{FF2B5EF4-FFF2-40B4-BE49-F238E27FC236}">
                <a16:creationId xmlns:a16="http://schemas.microsoft.com/office/drawing/2014/main" id="{C9093E83-E640-3191-F3E6-D4BF3CD18317}"/>
              </a:ext>
            </a:extLst>
          </p:cNvPr>
          <p:cNvCxnSpPr/>
          <p:nvPr/>
        </p:nvCxnSpPr>
        <p:spPr>
          <a:xfrm>
            <a:off x="8311896" y="2295144"/>
            <a:ext cx="1234440" cy="0"/>
          </a:xfrm>
          <a:prstGeom prst="line">
            <a:avLst/>
          </a:prstGeom>
        </p:spPr>
        <p:style>
          <a:lnRef idx="2">
            <a:schemeClr val="dk1"/>
          </a:lnRef>
          <a:fillRef idx="0">
            <a:schemeClr val="dk1"/>
          </a:fillRef>
          <a:effectRef idx="1">
            <a:schemeClr val="dk1"/>
          </a:effectRef>
          <a:fontRef idx="minor">
            <a:schemeClr val="tx1"/>
          </a:fontRef>
        </p:style>
      </p:cxnSp>
      <p:sp>
        <p:nvSpPr>
          <p:cNvPr id="8" name="TextBox 7">
            <a:extLst>
              <a:ext uri="{FF2B5EF4-FFF2-40B4-BE49-F238E27FC236}">
                <a16:creationId xmlns:a16="http://schemas.microsoft.com/office/drawing/2014/main" id="{FF583D75-AD59-7263-769B-2A81BD999FCC}"/>
              </a:ext>
            </a:extLst>
          </p:cNvPr>
          <p:cNvSpPr txBox="1"/>
          <p:nvPr/>
        </p:nvSpPr>
        <p:spPr>
          <a:xfrm>
            <a:off x="7283196" y="4433649"/>
            <a:ext cx="1732788" cy="408624"/>
          </a:xfrm>
          <a:prstGeom prst="roundRect">
            <a:avLst/>
          </a:prstGeom>
          <a:solidFill>
            <a:schemeClr val="tx1">
              <a:lumMod val="50000"/>
              <a:lumOff val="5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CA" dirty="0">
                <a:solidFill>
                  <a:schemeClr val="bg1"/>
                </a:solidFill>
              </a:rPr>
              <a:t>Crunchy/Bitter</a:t>
            </a:r>
          </a:p>
        </p:txBody>
      </p:sp>
      <p:sp>
        <p:nvSpPr>
          <p:cNvPr id="10" name="TextBox 9">
            <a:extLst>
              <a:ext uri="{FF2B5EF4-FFF2-40B4-BE49-F238E27FC236}">
                <a16:creationId xmlns:a16="http://schemas.microsoft.com/office/drawing/2014/main" id="{528A7495-2444-3741-4F31-69B10DCC2CDC}"/>
              </a:ext>
            </a:extLst>
          </p:cNvPr>
          <p:cNvSpPr txBox="1"/>
          <p:nvPr/>
        </p:nvSpPr>
        <p:spPr>
          <a:xfrm>
            <a:off x="9869220" y="4326898"/>
            <a:ext cx="1889964" cy="408623"/>
          </a:xfrm>
          <a:prstGeom prst="roundRect">
            <a:avLst/>
          </a:prstGeom>
          <a:solidFill>
            <a:schemeClr val="tx1">
              <a:lumMod val="50000"/>
              <a:lumOff val="5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CA" dirty="0">
                <a:solidFill>
                  <a:schemeClr val="bg1"/>
                </a:solidFill>
              </a:rPr>
              <a:t>Creamy /Sweet</a:t>
            </a:r>
          </a:p>
        </p:txBody>
      </p:sp>
    </p:spTree>
    <p:extLst>
      <p:ext uri="{BB962C8B-B14F-4D97-AF65-F5344CB8AC3E}">
        <p14:creationId xmlns:p14="http://schemas.microsoft.com/office/powerpoint/2010/main" val="3790713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66831-ADF7-D2F1-262C-975162B817F0}"/>
              </a:ext>
            </a:extLst>
          </p:cNvPr>
          <p:cNvSpPr>
            <a:spLocks noGrp="1"/>
          </p:cNvSpPr>
          <p:nvPr>
            <p:ph type="title"/>
          </p:nvPr>
        </p:nvSpPr>
        <p:spPr>
          <a:xfrm>
            <a:off x="0" y="1"/>
            <a:ext cx="12192000" cy="1014983"/>
          </a:xfrm>
          <a:solidFill>
            <a:schemeClr val="tx1">
              <a:lumMod val="25000"/>
              <a:lumOff val="75000"/>
            </a:schemeClr>
          </a:solidFill>
        </p:spPr>
        <p:txBody>
          <a:bodyPr/>
          <a:lstStyle/>
          <a:p>
            <a:pPr algn="ctr"/>
            <a:r>
              <a:rPr lang="en-CA" dirty="0">
                <a:solidFill>
                  <a:schemeClr val="bg1"/>
                </a:solidFill>
                <a:latin typeface="+mn-lt"/>
              </a:rPr>
              <a:t>Flavor Builders</a:t>
            </a:r>
          </a:p>
        </p:txBody>
      </p:sp>
      <p:graphicFrame>
        <p:nvGraphicFramePr>
          <p:cNvPr id="5" name="Content Placeholder 4">
            <a:extLst>
              <a:ext uri="{FF2B5EF4-FFF2-40B4-BE49-F238E27FC236}">
                <a16:creationId xmlns:a16="http://schemas.microsoft.com/office/drawing/2014/main" id="{93F375BC-86BE-43CF-76C7-134945A2C1E3}"/>
              </a:ext>
            </a:extLst>
          </p:cNvPr>
          <p:cNvGraphicFramePr>
            <a:graphicFrameLocks noGrp="1"/>
          </p:cNvGraphicFramePr>
          <p:nvPr>
            <p:ph idx="1"/>
            <p:extLst>
              <p:ext uri="{D42A27DB-BD31-4B8C-83A1-F6EECF244321}">
                <p14:modId xmlns:p14="http://schemas.microsoft.com/office/powerpoint/2010/main" val="2284443035"/>
              </p:ext>
            </p:extLst>
          </p:nvPr>
        </p:nvGraphicFramePr>
        <p:xfrm>
          <a:off x="838200" y="2112264"/>
          <a:ext cx="2727960" cy="35598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AD400426-60C1-05A5-AA4E-4DDD48E7D120}"/>
              </a:ext>
            </a:extLst>
          </p:cNvPr>
          <p:cNvGraphicFramePr/>
          <p:nvPr>
            <p:extLst>
              <p:ext uri="{D42A27DB-BD31-4B8C-83A1-F6EECF244321}">
                <p14:modId xmlns:p14="http://schemas.microsoft.com/office/powerpoint/2010/main" val="4193995689"/>
              </p:ext>
            </p:extLst>
          </p:nvPr>
        </p:nvGraphicFramePr>
        <p:xfrm>
          <a:off x="950976" y="1529906"/>
          <a:ext cx="9921240" cy="414223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71163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F307A-260A-8A93-0417-E2925DABBEEB}"/>
              </a:ext>
            </a:extLst>
          </p:cNvPr>
          <p:cNvSpPr>
            <a:spLocks noGrp="1"/>
          </p:cNvSpPr>
          <p:nvPr>
            <p:ph type="title"/>
          </p:nvPr>
        </p:nvSpPr>
        <p:spPr>
          <a:xfrm>
            <a:off x="0" y="1"/>
            <a:ext cx="12192000" cy="832103"/>
          </a:xfrm>
          <a:solidFill>
            <a:schemeClr val="tx1">
              <a:lumMod val="25000"/>
              <a:lumOff val="75000"/>
            </a:schemeClr>
          </a:solidFill>
        </p:spPr>
        <p:txBody>
          <a:bodyPr/>
          <a:lstStyle/>
          <a:p>
            <a:pPr algn="ctr"/>
            <a:r>
              <a:rPr lang="en-CA" dirty="0">
                <a:solidFill>
                  <a:schemeClr val="bg1"/>
                </a:solidFill>
                <a:latin typeface="+mn-lt"/>
              </a:rPr>
              <a:t>Textures Matter</a:t>
            </a:r>
          </a:p>
        </p:txBody>
      </p:sp>
      <p:graphicFrame>
        <p:nvGraphicFramePr>
          <p:cNvPr id="5" name="Content Placeholder 4">
            <a:extLst>
              <a:ext uri="{FF2B5EF4-FFF2-40B4-BE49-F238E27FC236}">
                <a16:creationId xmlns:a16="http://schemas.microsoft.com/office/drawing/2014/main" id="{F8E53571-0070-B3C6-FCAC-28D2EC2C06B1}"/>
              </a:ext>
            </a:extLst>
          </p:cNvPr>
          <p:cNvGraphicFramePr>
            <a:graphicFrameLocks noGrp="1"/>
          </p:cNvGraphicFramePr>
          <p:nvPr>
            <p:ph idx="1"/>
            <p:extLst>
              <p:ext uri="{D42A27DB-BD31-4B8C-83A1-F6EECF244321}">
                <p14:modId xmlns:p14="http://schemas.microsoft.com/office/powerpoint/2010/main" val="2076435513"/>
              </p:ext>
            </p:extLst>
          </p:nvPr>
        </p:nvGraphicFramePr>
        <p:xfrm>
          <a:off x="838200" y="1389888"/>
          <a:ext cx="10515600" cy="42822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54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7FA11-87CC-B5DF-0925-E88BB043F009}"/>
              </a:ext>
            </a:extLst>
          </p:cNvPr>
          <p:cNvSpPr>
            <a:spLocks noGrp="1"/>
          </p:cNvSpPr>
          <p:nvPr>
            <p:ph type="title"/>
          </p:nvPr>
        </p:nvSpPr>
        <p:spPr>
          <a:xfrm>
            <a:off x="0" y="1"/>
            <a:ext cx="12192000" cy="768095"/>
          </a:xfrm>
          <a:solidFill>
            <a:schemeClr val="tx1">
              <a:lumMod val="25000"/>
              <a:lumOff val="75000"/>
            </a:schemeClr>
          </a:solidFill>
        </p:spPr>
        <p:txBody>
          <a:bodyPr/>
          <a:lstStyle/>
          <a:p>
            <a:pPr algn="ctr"/>
            <a:r>
              <a:rPr lang="en-CA" dirty="0">
                <a:solidFill>
                  <a:schemeClr val="bg1"/>
                </a:solidFill>
                <a:latin typeface="+mn-lt"/>
              </a:rPr>
              <a:t>Application of Concepts</a:t>
            </a:r>
          </a:p>
        </p:txBody>
      </p:sp>
      <p:graphicFrame>
        <p:nvGraphicFramePr>
          <p:cNvPr id="5" name="Content Placeholder 4">
            <a:extLst>
              <a:ext uri="{FF2B5EF4-FFF2-40B4-BE49-F238E27FC236}">
                <a16:creationId xmlns:a16="http://schemas.microsoft.com/office/drawing/2014/main" id="{4D8F912B-5A20-3C5D-CDD7-EDFD3D1F7AE0}"/>
              </a:ext>
            </a:extLst>
          </p:cNvPr>
          <p:cNvGraphicFramePr>
            <a:graphicFrameLocks noGrp="1"/>
          </p:cNvGraphicFramePr>
          <p:nvPr>
            <p:ph idx="1"/>
            <p:extLst>
              <p:ext uri="{D42A27DB-BD31-4B8C-83A1-F6EECF244321}">
                <p14:modId xmlns:p14="http://schemas.microsoft.com/office/powerpoint/2010/main" val="153401780"/>
              </p:ext>
            </p:extLst>
          </p:nvPr>
        </p:nvGraphicFramePr>
        <p:xfrm>
          <a:off x="612648" y="1143001"/>
          <a:ext cx="10741152" cy="4736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787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00B8E04-6139-36C1-5D95-35C4ABFFB10B}"/>
              </a:ext>
            </a:extLst>
          </p:cNvPr>
          <p:cNvPicPr>
            <a:picLocks noChangeAspect="1"/>
          </p:cNvPicPr>
          <p:nvPr/>
        </p:nvPicPr>
        <p:blipFill>
          <a:blip r:embed="rId3"/>
          <a:srcRect l="19409" r="19257" b="1"/>
          <a:stretch>
            <a:fillRect/>
          </a:stretch>
        </p:blipFill>
        <p:spPr>
          <a:xfrm>
            <a:off x="5281259" y="1367294"/>
            <a:ext cx="6714320" cy="4761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CAD703A-90E1-6A75-8ABE-B15119C2129A}"/>
              </a:ext>
            </a:extLst>
          </p:cNvPr>
          <p:cNvSpPr>
            <a:spLocks noGrp="1"/>
          </p:cNvSpPr>
          <p:nvPr>
            <p:ph type="title"/>
          </p:nvPr>
        </p:nvSpPr>
        <p:spPr>
          <a:xfrm>
            <a:off x="497889" y="1758850"/>
            <a:ext cx="3799792" cy="1133853"/>
          </a:xfrm>
        </p:spPr>
        <p:txBody>
          <a:bodyPr>
            <a:normAutofit/>
          </a:bodyPr>
          <a:lstStyle/>
          <a:p>
            <a:r>
              <a:rPr lang="en-US" sz="3600" dirty="0"/>
              <a:t>S’mores Eclair</a:t>
            </a:r>
          </a:p>
        </p:txBody>
      </p:sp>
      <p:sp>
        <p:nvSpPr>
          <p:cNvPr id="3" name="Content Placeholder 2">
            <a:extLst>
              <a:ext uri="{FF2B5EF4-FFF2-40B4-BE49-F238E27FC236}">
                <a16:creationId xmlns:a16="http://schemas.microsoft.com/office/drawing/2014/main" id="{3C9763FF-D128-3738-B5C9-47112FFAE63C}"/>
              </a:ext>
            </a:extLst>
          </p:cNvPr>
          <p:cNvSpPr>
            <a:spLocks noGrp="1"/>
          </p:cNvSpPr>
          <p:nvPr>
            <p:ph idx="1"/>
          </p:nvPr>
        </p:nvSpPr>
        <p:spPr>
          <a:xfrm>
            <a:off x="497889" y="3429000"/>
            <a:ext cx="8726424" cy="2423159"/>
          </a:xfrm>
        </p:spPr>
        <p:txBody>
          <a:bodyPr>
            <a:normAutofit/>
          </a:bodyPr>
          <a:lstStyle/>
          <a:p>
            <a:pPr>
              <a:lnSpc>
                <a:spcPct val="150000"/>
              </a:lnSpc>
            </a:pPr>
            <a:r>
              <a:rPr lang="en-US" sz="1800" dirty="0"/>
              <a:t>Cocoa choux (bitter, soft)</a:t>
            </a:r>
          </a:p>
          <a:p>
            <a:pPr>
              <a:lnSpc>
                <a:spcPct val="150000"/>
              </a:lnSpc>
            </a:pPr>
            <a:r>
              <a:rPr lang="en-US" sz="1800" dirty="0"/>
              <a:t>Burnt marshmallow whipped ganache (sweet, creamy, rich) </a:t>
            </a:r>
          </a:p>
          <a:p>
            <a:pPr>
              <a:lnSpc>
                <a:spcPct val="150000"/>
              </a:lnSpc>
            </a:pPr>
            <a:r>
              <a:rPr lang="en-US" sz="1800" dirty="0"/>
              <a:t>Graham frosting (sweet, salty, fatty)</a:t>
            </a:r>
          </a:p>
          <a:p>
            <a:pPr>
              <a:lnSpc>
                <a:spcPct val="150000"/>
              </a:lnSpc>
            </a:pPr>
            <a:r>
              <a:rPr lang="en-US" sz="1800" dirty="0"/>
              <a:t>Graham crunch (salty, crunchy)</a:t>
            </a:r>
          </a:p>
        </p:txBody>
      </p:sp>
      <p:sp>
        <p:nvSpPr>
          <p:cNvPr id="4" name="TextBox 3">
            <a:extLst>
              <a:ext uri="{FF2B5EF4-FFF2-40B4-BE49-F238E27FC236}">
                <a16:creationId xmlns:a16="http://schemas.microsoft.com/office/drawing/2014/main" id="{4BA02874-682C-75F7-7021-0E012E275F3D}"/>
              </a:ext>
            </a:extLst>
          </p:cNvPr>
          <p:cNvSpPr txBox="1"/>
          <p:nvPr/>
        </p:nvSpPr>
        <p:spPr>
          <a:xfrm>
            <a:off x="0" y="0"/>
            <a:ext cx="12191999" cy="830997"/>
          </a:xfrm>
          <a:prstGeom prst="rect">
            <a:avLst/>
          </a:prstGeom>
          <a:solidFill>
            <a:schemeClr val="tx1">
              <a:lumMod val="25000"/>
              <a:lumOff val="75000"/>
            </a:schemeClr>
          </a:solidFill>
          <a:ln>
            <a:solidFill>
              <a:schemeClr val="bg1"/>
            </a:solidFill>
          </a:ln>
        </p:spPr>
        <p:txBody>
          <a:bodyPr wrap="square" rtlCol="0">
            <a:spAutoFit/>
          </a:bodyPr>
          <a:lstStyle/>
          <a:p>
            <a:pPr algn="ctr"/>
            <a:r>
              <a:rPr lang="en-CA" sz="4800" b="1" dirty="0">
                <a:solidFill>
                  <a:schemeClr val="bg1"/>
                </a:solidFill>
              </a:rPr>
              <a:t>Whipped</a:t>
            </a:r>
            <a:r>
              <a:rPr lang="en-CA" sz="4000" b="1" dirty="0"/>
              <a:t> </a:t>
            </a:r>
            <a:r>
              <a:rPr lang="en-CA" sz="4800" b="1" dirty="0" err="1">
                <a:solidFill>
                  <a:schemeClr val="bg1"/>
                </a:solidFill>
              </a:rPr>
              <a:t>Ganaches</a:t>
            </a:r>
            <a:endParaRPr lang="en-CA" sz="4000" b="1" dirty="0">
              <a:solidFill>
                <a:schemeClr val="bg1"/>
              </a:solidFill>
            </a:endParaRPr>
          </a:p>
        </p:txBody>
      </p:sp>
    </p:spTree>
    <p:extLst>
      <p:ext uri="{BB962C8B-B14F-4D97-AF65-F5344CB8AC3E}">
        <p14:creationId xmlns:p14="http://schemas.microsoft.com/office/powerpoint/2010/main" val="4257945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99DC940-BA4D-1F29-3221-CA15C5CFDE01}"/>
              </a:ext>
            </a:extLst>
          </p:cNvPr>
          <p:cNvPicPr>
            <a:picLocks noChangeAspect="1"/>
          </p:cNvPicPr>
          <p:nvPr/>
        </p:nvPicPr>
        <p:blipFill>
          <a:blip r:embed="rId2">
            <a:alphaModFix amt="35000"/>
          </a:blip>
          <a:srcRect r="1023" b="16100"/>
          <a:stretch>
            <a:fillRect/>
          </a:stretch>
        </p:blipFill>
        <p:spPr>
          <a:xfrm>
            <a:off x="1261871" y="-1"/>
            <a:ext cx="9656827" cy="5806441"/>
          </a:xfrm>
          <a:prstGeom prst="rect">
            <a:avLst/>
          </a:prstGeom>
          <a:effectLst>
            <a:softEdge rad="635000"/>
          </a:effectLst>
        </p:spPr>
      </p:pic>
      <p:sp>
        <p:nvSpPr>
          <p:cNvPr id="2" name="Title 1">
            <a:extLst>
              <a:ext uri="{FF2B5EF4-FFF2-40B4-BE49-F238E27FC236}">
                <a16:creationId xmlns:a16="http://schemas.microsoft.com/office/drawing/2014/main" id="{9F5B3D4C-82F3-9BA5-F3C6-B30524D450B2}"/>
              </a:ext>
            </a:extLst>
          </p:cNvPr>
          <p:cNvSpPr>
            <a:spLocks noGrp="1"/>
          </p:cNvSpPr>
          <p:nvPr>
            <p:ph type="title"/>
          </p:nvPr>
        </p:nvSpPr>
        <p:spPr/>
        <p:txBody>
          <a:bodyPr/>
          <a:lstStyle/>
          <a:p>
            <a:r>
              <a:rPr lang="en-CA" dirty="0" err="1"/>
              <a:t>S’mores</a:t>
            </a:r>
            <a:r>
              <a:rPr lang="en-CA" dirty="0"/>
              <a:t> Éclair</a:t>
            </a:r>
          </a:p>
        </p:txBody>
      </p:sp>
      <p:sp>
        <p:nvSpPr>
          <p:cNvPr id="6" name="TextBox 5">
            <a:extLst>
              <a:ext uri="{FF2B5EF4-FFF2-40B4-BE49-F238E27FC236}">
                <a16:creationId xmlns:a16="http://schemas.microsoft.com/office/drawing/2014/main" id="{73F1698A-ADE7-E0A1-280F-AB0ECBF005B5}"/>
              </a:ext>
            </a:extLst>
          </p:cNvPr>
          <p:cNvSpPr txBox="1"/>
          <p:nvPr/>
        </p:nvSpPr>
        <p:spPr>
          <a:xfrm>
            <a:off x="704088" y="1551563"/>
            <a:ext cx="4809744" cy="3754874"/>
          </a:xfrm>
          <a:prstGeom prst="rect">
            <a:avLst/>
          </a:prstGeom>
          <a:noFill/>
        </p:spPr>
        <p:txBody>
          <a:bodyPr wrap="square">
            <a:spAutoFit/>
          </a:bodyPr>
          <a:lstStyle/>
          <a:p>
            <a:r>
              <a:rPr lang="en-US" sz="1400" b="1" dirty="0"/>
              <a:t>Cocoa Choux Paste</a:t>
            </a:r>
          </a:p>
          <a:p>
            <a:r>
              <a:rPr lang="en-US" sz="1400" dirty="0"/>
              <a:t>Water 555 g</a:t>
            </a:r>
          </a:p>
          <a:p>
            <a:r>
              <a:rPr lang="en-US" sz="1400" dirty="0"/>
              <a:t>kosher salt 2 g</a:t>
            </a:r>
          </a:p>
          <a:p>
            <a:r>
              <a:rPr lang="en-US" sz="1400" dirty="0"/>
              <a:t>Butter 720 g</a:t>
            </a:r>
          </a:p>
          <a:p>
            <a:r>
              <a:rPr lang="en-US" sz="1400" dirty="0"/>
              <a:t>Flour, Bread/Pizza 335 g</a:t>
            </a:r>
          </a:p>
          <a:p>
            <a:r>
              <a:rPr lang="en-US" sz="1400" dirty="0"/>
              <a:t>Cocoa Powder 68 g</a:t>
            </a:r>
          </a:p>
          <a:p>
            <a:r>
              <a:rPr lang="en-US" sz="1400" dirty="0"/>
              <a:t>Eggs 1.32 kg</a:t>
            </a:r>
          </a:p>
          <a:p>
            <a:r>
              <a:rPr lang="en-US" sz="1400" b="1" dirty="0"/>
              <a:t>Instructions</a:t>
            </a:r>
            <a:r>
              <a:rPr lang="en-US" sz="1400" dirty="0"/>
              <a:t>:</a:t>
            </a:r>
          </a:p>
          <a:p>
            <a:r>
              <a:rPr lang="en-US" sz="1400" dirty="0"/>
              <a:t>1. Bring water, salt and butter to boil. add flour and cocoa powder and cook until a mass forms </a:t>
            </a:r>
          </a:p>
          <a:p>
            <a:r>
              <a:rPr lang="en-US" sz="1400" dirty="0"/>
              <a:t>and leaves a film on the bottom of the pot. transfer to a wide container to cool to 60C then </a:t>
            </a:r>
          </a:p>
          <a:p>
            <a:r>
              <a:rPr lang="en-US" sz="1400" dirty="0"/>
              <a:t>dump into a stand mixer fitted with a paddle and paddle in eggs a bit at a time mixing until all </a:t>
            </a:r>
          </a:p>
          <a:p>
            <a:r>
              <a:rPr lang="en-US" sz="1400" dirty="0"/>
              <a:t>is incorporated and mixture is shiny and fluid</a:t>
            </a:r>
          </a:p>
          <a:p>
            <a:r>
              <a:rPr lang="en-US" sz="1400" dirty="0"/>
              <a:t>2. fill choux molds 3/4 of the way up and cook choux at 190C for 12 minutes</a:t>
            </a:r>
            <a:endParaRPr lang="en-CA" sz="1400" dirty="0"/>
          </a:p>
        </p:txBody>
      </p:sp>
      <p:sp>
        <p:nvSpPr>
          <p:cNvPr id="10" name="TextBox 9">
            <a:extLst>
              <a:ext uri="{FF2B5EF4-FFF2-40B4-BE49-F238E27FC236}">
                <a16:creationId xmlns:a16="http://schemas.microsoft.com/office/drawing/2014/main" id="{1B06B6CA-E0E1-7E1F-08CD-E9ADC9CA1ED7}"/>
              </a:ext>
            </a:extLst>
          </p:cNvPr>
          <p:cNvSpPr txBox="1"/>
          <p:nvPr/>
        </p:nvSpPr>
        <p:spPr>
          <a:xfrm>
            <a:off x="5948934" y="1551563"/>
            <a:ext cx="4969764" cy="3754874"/>
          </a:xfrm>
          <a:prstGeom prst="rect">
            <a:avLst/>
          </a:prstGeom>
          <a:noFill/>
        </p:spPr>
        <p:txBody>
          <a:bodyPr wrap="square">
            <a:spAutoFit/>
          </a:bodyPr>
          <a:lstStyle/>
          <a:p>
            <a:r>
              <a:rPr lang="en-US" sz="1400" b="1" dirty="0"/>
              <a:t>Burnt Marshmallow Whipped Ganache</a:t>
            </a:r>
          </a:p>
          <a:p>
            <a:r>
              <a:rPr lang="en-US" sz="1400" dirty="0"/>
              <a:t>Marshmallows, Mini 300 g</a:t>
            </a:r>
          </a:p>
          <a:p>
            <a:r>
              <a:rPr lang="en-US" sz="1400" dirty="0"/>
              <a:t>White Chocolate 162 g</a:t>
            </a:r>
          </a:p>
          <a:p>
            <a:r>
              <a:rPr lang="en-US" sz="1400" dirty="0"/>
              <a:t>Vanilla Bean 1 g</a:t>
            </a:r>
          </a:p>
          <a:p>
            <a:r>
              <a:rPr lang="en-US" sz="1400" dirty="0"/>
              <a:t>35% Cream (divided)  733 g</a:t>
            </a:r>
          </a:p>
          <a:p>
            <a:r>
              <a:rPr lang="en-US" sz="1400" dirty="0"/>
              <a:t>Gelatin Sheet 3 each</a:t>
            </a:r>
          </a:p>
          <a:p>
            <a:r>
              <a:rPr lang="en-US" sz="1400" b="1" dirty="0"/>
              <a:t>Instructions</a:t>
            </a:r>
            <a:r>
              <a:rPr lang="en-US" sz="1400" dirty="0"/>
              <a:t>:</a:t>
            </a:r>
          </a:p>
          <a:p>
            <a:r>
              <a:rPr lang="en-US" sz="1400" dirty="0"/>
              <a:t>1. Place marshmallows in a metal bowl and torch them until they are really burnt , mixing with a rubber spatula as you go to get all the marshmallows toasted.</a:t>
            </a:r>
          </a:p>
          <a:p>
            <a:r>
              <a:rPr lang="en-US" sz="1400" dirty="0"/>
              <a:t>2. melt white chocolate</a:t>
            </a:r>
          </a:p>
          <a:p>
            <a:r>
              <a:rPr lang="en-US" sz="1400" dirty="0"/>
              <a:t>3. bring HALF the amount of cream and vanilla bean to a boil. remove vanilla bean and add </a:t>
            </a:r>
          </a:p>
          <a:p>
            <a:r>
              <a:rPr lang="en-US" sz="1400" dirty="0"/>
              <a:t>bloomed gelatin and toasted marshmallow and then the melted chocolate.</a:t>
            </a:r>
          </a:p>
          <a:p>
            <a:r>
              <a:rPr lang="en-US" sz="1400" dirty="0"/>
              <a:t>4. combine using an immersion blender while streaming in the remining cream.</a:t>
            </a:r>
            <a:endParaRPr lang="en-CA" sz="1400" dirty="0"/>
          </a:p>
        </p:txBody>
      </p:sp>
    </p:spTree>
    <p:extLst>
      <p:ext uri="{BB962C8B-B14F-4D97-AF65-F5344CB8AC3E}">
        <p14:creationId xmlns:p14="http://schemas.microsoft.com/office/powerpoint/2010/main" val="3706500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8392AC6-CEA5-2F95-B24E-31D8583A79DB}"/>
              </a:ext>
            </a:extLst>
          </p:cNvPr>
          <p:cNvPicPr>
            <a:picLocks noChangeAspect="1"/>
          </p:cNvPicPr>
          <p:nvPr/>
        </p:nvPicPr>
        <p:blipFill>
          <a:blip r:embed="rId2">
            <a:alphaModFix amt="35000"/>
          </a:blip>
          <a:srcRect r="1023" b="16100"/>
          <a:stretch>
            <a:fillRect/>
          </a:stretch>
        </p:blipFill>
        <p:spPr>
          <a:xfrm>
            <a:off x="838200" y="0"/>
            <a:ext cx="9656827" cy="5806441"/>
          </a:xfrm>
          <a:prstGeom prst="rect">
            <a:avLst/>
          </a:prstGeom>
          <a:effectLst>
            <a:softEdge rad="635000"/>
          </a:effectLst>
        </p:spPr>
      </p:pic>
      <p:sp>
        <p:nvSpPr>
          <p:cNvPr id="2" name="Title 1">
            <a:extLst>
              <a:ext uri="{FF2B5EF4-FFF2-40B4-BE49-F238E27FC236}">
                <a16:creationId xmlns:a16="http://schemas.microsoft.com/office/drawing/2014/main" id="{B7638B65-DD8A-BC8C-C8EC-BC3AC54160B1}"/>
              </a:ext>
            </a:extLst>
          </p:cNvPr>
          <p:cNvSpPr>
            <a:spLocks noGrp="1"/>
          </p:cNvSpPr>
          <p:nvPr>
            <p:ph type="title"/>
          </p:nvPr>
        </p:nvSpPr>
        <p:spPr/>
        <p:txBody>
          <a:bodyPr/>
          <a:lstStyle/>
          <a:p>
            <a:r>
              <a:rPr lang="en-CA" dirty="0" err="1"/>
              <a:t>S’Mores</a:t>
            </a:r>
            <a:r>
              <a:rPr lang="en-CA" dirty="0"/>
              <a:t> Eclair</a:t>
            </a:r>
          </a:p>
        </p:txBody>
      </p:sp>
      <p:sp>
        <p:nvSpPr>
          <p:cNvPr id="7" name="TextBox 6">
            <a:extLst>
              <a:ext uri="{FF2B5EF4-FFF2-40B4-BE49-F238E27FC236}">
                <a16:creationId xmlns:a16="http://schemas.microsoft.com/office/drawing/2014/main" id="{D18FDDDD-3487-1B3A-D592-009359C733F1}"/>
              </a:ext>
            </a:extLst>
          </p:cNvPr>
          <p:cNvSpPr txBox="1"/>
          <p:nvPr/>
        </p:nvSpPr>
        <p:spPr>
          <a:xfrm>
            <a:off x="5424678" y="1953561"/>
            <a:ext cx="6041898" cy="2677656"/>
          </a:xfrm>
          <a:prstGeom prst="rect">
            <a:avLst/>
          </a:prstGeom>
          <a:noFill/>
        </p:spPr>
        <p:txBody>
          <a:bodyPr wrap="square">
            <a:spAutoFit/>
          </a:bodyPr>
          <a:lstStyle/>
          <a:p>
            <a:r>
              <a:rPr lang="en-CA" sz="1400" b="1" dirty="0"/>
              <a:t>Graham Cracker Ganache </a:t>
            </a:r>
          </a:p>
          <a:p>
            <a:r>
              <a:rPr lang="en-CA" sz="1400" dirty="0"/>
              <a:t>Milk 227g</a:t>
            </a:r>
          </a:p>
          <a:p>
            <a:r>
              <a:rPr lang="en-CA" sz="1400" dirty="0"/>
              <a:t>kosher salt 5 g</a:t>
            </a:r>
          </a:p>
          <a:p>
            <a:r>
              <a:rPr lang="en-CA" sz="1400" dirty="0"/>
              <a:t>Butter 227g</a:t>
            </a:r>
          </a:p>
          <a:p>
            <a:r>
              <a:rPr lang="en-CA" sz="1400" dirty="0"/>
              <a:t>Sugar, Brown 40g</a:t>
            </a:r>
          </a:p>
          <a:p>
            <a:r>
              <a:rPr lang="en-CA" sz="1400" dirty="0"/>
              <a:t>Sugar, Icing 26g</a:t>
            </a:r>
          </a:p>
          <a:p>
            <a:r>
              <a:rPr lang="en-CA" sz="1400" dirty="0"/>
              <a:t>Cinnamon, Ground 1g</a:t>
            </a:r>
          </a:p>
          <a:p>
            <a:r>
              <a:rPr lang="en-CA" sz="1400" dirty="0"/>
              <a:t>kosher salt 1g</a:t>
            </a:r>
          </a:p>
          <a:p>
            <a:r>
              <a:rPr lang="en-CA" sz="1400" dirty="0"/>
              <a:t>Graham Crust 469 g</a:t>
            </a:r>
          </a:p>
          <a:p>
            <a:r>
              <a:rPr lang="en-CA" sz="1400" b="1" dirty="0"/>
              <a:t>Instructions</a:t>
            </a:r>
            <a:r>
              <a:rPr lang="en-CA" sz="1400" dirty="0"/>
              <a:t>:</a:t>
            </a:r>
          </a:p>
          <a:p>
            <a:r>
              <a:rPr lang="en-CA" sz="1400" dirty="0"/>
              <a:t>Blend the Baked Graham Crust into milk. Make American butter cream and mix with the graham Mixture</a:t>
            </a:r>
          </a:p>
        </p:txBody>
      </p:sp>
      <p:sp>
        <p:nvSpPr>
          <p:cNvPr id="9" name="TextBox 8">
            <a:extLst>
              <a:ext uri="{FF2B5EF4-FFF2-40B4-BE49-F238E27FC236}">
                <a16:creationId xmlns:a16="http://schemas.microsoft.com/office/drawing/2014/main" id="{D4264B90-3CBF-A6A7-FAC7-AFBB39AB3FAC}"/>
              </a:ext>
            </a:extLst>
          </p:cNvPr>
          <p:cNvSpPr txBox="1"/>
          <p:nvPr/>
        </p:nvSpPr>
        <p:spPr>
          <a:xfrm>
            <a:off x="422910" y="1953561"/>
            <a:ext cx="4917186" cy="2462213"/>
          </a:xfrm>
          <a:prstGeom prst="rect">
            <a:avLst/>
          </a:prstGeom>
          <a:noFill/>
        </p:spPr>
        <p:txBody>
          <a:bodyPr wrap="square">
            <a:spAutoFit/>
          </a:bodyPr>
          <a:lstStyle/>
          <a:p>
            <a:r>
              <a:rPr lang="en-CA" sz="1400" b="1" dirty="0"/>
              <a:t>Graham Crumbs</a:t>
            </a:r>
          </a:p>
          <a:p>
            <a:r>
              <a:rPr lang="en-CA" sz="1400" dirty="0"/>
              <a:t>Graham Crumbs crumbled 55.378 g</a:t>
            </a:r>
          </a:p>
          <a:p>
            <a:r>
              <a:rPr lang="en-CA" sz="1400" dirty="0"/>
              <a:t>Milk Powder 5.831 g</a:t>
            </a:r>
          </a:p>
          <a:p>
            <a:r>
              <a:rPr lang="en-CA" sz="1400" dirty="0"/>
              <a:t>Sugar, granulated 7.289 g</a:t>
            </a:r>
          </a:p>
          <a:p>
            <a:r>
              <a:rPr lang="en-CA" sz="1400" dirty="0"/>
              <a:t>kosher salt 0.729 g</a:t>
            </a:r>
          </a:p>
          <a:p>
            <a:r>
              <a:rPr lang="en-CA" sz="1400" dirty="0"/>
              <a:t>Butter 16.035 g</a:t>
            </a:r>
          </a:p>
          <a:p>
            <a:r>
              <a:rPr lang="en-CA" sz="1400" dirty="0"/>
              <a:t>35% Cream 16.035 ml</a:t>
            </a:r>
          </a:p>
          <a:p>
            <a:r>
              <a:rPr lang="en-CA" sz="1400" b="1" dirty="0"/>
              <a:t>Instructions:</a:t>
            </a:r>
          </a:p>
          <a:p>
            <a:r>
              <a:rPr lang="en-CA" sz="1400" dirty="0"/>
              <a:t>1. melt butter, mix with cream then mix in all remaining ingredients</a:t>
            </a:r>
          </a:p>
          <a:p>
            <a:r>
              <a:rPr lang="en-CA" sz="1400" dirty="0"/>
              <a:t>2. press into bottom of slab, cake pan, etc..</a:t>
            </a:r>
          </a:p>
        </p:txBody>
      </p:sp>
    </p:spTree>
    <p:extLst>
      <p:ext uri="{BB962C8B-B14F-4D97-AF65-F5344CB8AC3E}">
        <p14:creationId xmlns:p14="http://schemas.microsoft.com/office/powerpoint/2010/main" val="2556404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E42CAD-C157-C8AC-2DB4-D17ACA360269}"/>
              </a:ext>
            </a:extLst>
          </p:cNvPr>
          <p:cNvPicPr>
            <a:picLocks noChangeAspect="1"/>
          </p:cNvPicPr>
          <p:nvPr/>
        </p:nvPicPr>
        <p:blipFill>
          <a:blip r:embed="rId3"/>
          <a:stretch>
            <a:fillRect/>
          </a:stretch>
        </p:blipFill>
        <p:spPr>
          <a:xfrm>
            <a:off x="669303" y="123364"/>
            <a:ext cx="4143748" cy="2942061"/>
          </a:xfrm>
          <a:prstGeom prst="rect">
            <a:avLst/>
          </a:prstGeom>
        </p:spPr>
      </p:pic>
      <p:grpSp>
        <p:nvGrpSpPr>
          <p:cNvPr id="17" name="Group 16">
            <a:extLst>
              <a:ext uri="{FF2B5EF4-FFF2-40B4-BE49-F238E27FC236}">
                <a16:creationId xmlns:a16="http://schemas.microsoft.com/office/drawing/2014/main" id="{32CC9F2B-E219-AF55-BBE8-372B5AC600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6737460"/>
            <a:ext cx="12192000" cy="123364"/>
            <a:chOff x="1" y="6737460"/>
            <a:chExt cx="12192000" cy="123364"/>
          </a:xfrm>
        </p:grpSpPr>
        <p:sp>
          <p:nvSpPr>
            <p:cNvPr id="18" name="Rectangle 17">
              <a:extLst>
                <a:ext uri="{FF2B5EF4-FFF2-40B4-BE49-F238E27FC236}">
                  <a16:creationId xmlns:a16="http://schemas.microsoft.com/office/drawing/2014/main" id="{E456E449-1EFC-16B5-CB11-7E6A8BBBC0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E734DB8-CD27-D04F-74D4-3AC47BA0B3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TextBox 8">
            <a:extLst>
              <a:ext uri="{FF2B5EF4-FFF2-40B4-BE49-F238E27FC236}">
                <a16:creationId xmlns:a16="http://schemas.microsoft.com/office/drawing/2014/main" id="{F66C1B90-C2EE-BFDF-93D8-1F7D5310ADE7}"/>
              </a:ext>
            </a:extLst>
          </p:cNvPr>
          <p:cNvSpPr txBox="1"/>
          <p:nvPr/>
        </p:nvSpPr>
        <p:spPr>
          <a:xfrm>
            <a:off x="507086" y="3792576"/>
            <a:ext cx="3543388" cy="240065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CA" sz="1500" b="1" dirty="0"/>
              <a:t>Chocolate pavlova (sweet/bitter, chewy)</a:t>
            </a:r>
          </a:p>
          <a:p>
            <a:pPr marL="285750" indent="-285750">
              <a:lnSpc>
                <a:spcPct val="150000"/>
              </a:lnSpc>
              <a:buFont typeface="Arial" panose="020B0604020202020204" pitchFamily="34" charset="0"/>
              <a:buChar char="•"/>
            </a:pPr>
            <a:r>
              <a:rPr lang="en-CA" sz="1500" b="1" dirty="0"/>
              <a:t>Whipped mascarpone ganache (fatty, creamy)</a:t>
            </a:r>
          </a:p>
          <a:p>
            <a:pPr marL="285750" indent="-285750">
              <a:lnSpc>
                <a:spcPct val="150000"/>
              </a:lnSpc>
              <a:buFont typeface="Arial" panose="020B0604020202020204" pitchFamily="34" charset="0"/>
              <a:buChar char="•"/>
            </a:pPr>
            <a:r>
              <a:rPr lang="en-CA" sz="1500" b="1" dirty="0"/>
              <a:t>Spiced caramel poached pear (aromatic, juicy)</a:t>
            </a:r>
          </a:p>
          <a:p>
            <a:endParaRPr lang="en-CA" sz="1500" dirty="0"/>
          </a:p>
        </p:txBody>
      </p:sp>
      <p:pic>
        <p:nvPicPr>
          <p:cNvPr id="13" name="Picture 12">
            <a:extLst>
              <a:ext uri="{FF2B5EF4-FFF2-40B4-BE49-F238E27FC236}">
                <a16:creationId xmlns:a16="http://schemas.microsoft.com/office/drawing/2014/main" id="{70CF4291-F6F0-FED2-7228-D025C1A3767E}"/>
              </a:ext>
            </a:extLst>
          </p:cNvPr>
          <p:cNvPicPr>
            <a:picLocks noChangeAspect="1"/>
          </p:cNvPicPr>
          <p:nvPr/>
        </p:nvPicPr>
        <p:blipFill>
          <a:blip r:embed="rId4"/>
          <a:stretch>
            <a:fillRect/>
          </a:stretch>
        </p:blipFill>
        <p:spPr>
          <a:xfrm>
            <a:off x="6365300" y="84283"/>
            <a:ext cx="4303196" cy="2995896"/>
          </a:xfrm>
          <a:prstGeom prst="rect">
            <a:avLst/>
          </a:prstGeom>
        </p:spPr>
      </p:pic>
      <p:sp>
        <p:nvSpPr>
          <p:cNvPr id="14" name="TextBox 13">
            <a:extLst>
              <a:ext uri="{FF2B5EF4-FFF2-40B4-BE49-F238E27FC236}">
                <a16:creationId xmlns:a16="http://schemas.microsoft.com/office/drawing/2014/main" id="{08261178-694B-8011-1CF4-39A89107A171}"/>
              </a:ext>
            </a:extLst>
          </p:cNvPr>
          <p:cNvSpPr txBox="1"/>
          <p:nvPr/>
        </p:nvSpPr>
        <p:spPr>
          <a:xfrm>
            <a:off x="6248232" y="3239518"/>
            <a:ext cx="3318235" cy="400110"/>
          </a:xfrm>
          <a:prstGeom prst="rect">
            <a:avLst/>
          </a:prstGeom>
          <a:noFill/>
        </p:spPr>
        <p:txBody>
          <a:bodyPr wrap="square" rtlCol="0">
            <a:spAutoFit/>
          </a:bodyPr>
          <a:lstStyle/>
          <a:p>
            <a:r>
              <a:rPr lang="en-CA" sz="2000" b="1" dirty="0"/>
              <a:t>Baba Au Rhum</a:t>
            </a:r>
          </a:p>
        </p:txBody>
      </p:sp>
      <p:sp>
        <p:nvSpPr>
          <p:cNvPr id="15" name="TextBox 14">
            <a:extLst>
              <a:ext uri="{FF2B5EF4-FFF2-40B4-BE49-F238E27FC236}">
                <a16:creationId xmlns:a16="http://schemas.microsoft.com/office/drawing/2014/main" id="{773BFB28-7667-8AF9-AB8F-30135CBFD70E}"/>
              </a:ext>
            </a:extLst>
          </p:cNvPr>
          <p:cNvSpPr txBox="1"/>
          <p:nvPr/>
        </p:nvSpPr>
        <p:spPr>
          <a:xfrm>
            <a:off x="507086" y="3229103"/>
            <a:ext cx="3388257" cy="400110"/>
          </a:xfrm>
          <a:prstGeom prst="rect">
            <a:avLst/>
          </a:prstGeom>
          <a:noFill/>
        </p:spPr>
        <p:txBody>
          <a:bodyPr wrap="square" rtlCol="0">
            <a:spAutoFit/>
          </a:bodyPr>
          <a:lstStyle/>
          <a:p>
            <a:r>
              <a:rPr lang="en-CA" sz="2000" b="1" dirty="0"/>
              <a:t>Pear &amp; Chocolate Pavlova</a:t>
            </a:r>
          </a:p>
        </p:txBody>
      </p:sp>
      <p:sp>
        <p:nvSpPr>
          <p:cNvPr id="16" name="TextBox 15">
            <a:extLst>
              <a:ext uri="{FF2B5EF4-FFF2-40B4-BE49-F238E27FC236}">
                <a16:creationId xmlns:a16="http://schemas.microsoft.com/office/drawing/2014/main" id="{019761D5-9A0C-A002-CE11-721878DB84E7}"/>
              </a:ext>
            </a:extLst>
          </p:cNvPr>
          <p:cNvSpPr txBox="1"/>
          <p:nvPr/>
        </p:nvSpPr>
        <p:spPr>
          <a:xfrm>
            <a:off x="6248232" y="3792576"/>
            <a:ext cx="3543388" cy="179029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CA" sz="1500" b="1" dirty="0"/>
              <a:t>Baba soaked in spiced rum syrup (sweet, cakey, aromatic)</a:t>
            </a:r>
          </a:p>
          <a:p>
            <a:pPr marL="285750" indent="-285750">
              <a:lnSpc>
                <a:spcPct val="150000"/>
              </a:lnSpc>
              <a:buFont typeface="Arial" panose="020B0604020202020204" pitchFamily="34" charset="0"/>
              <a:buChar char="•"/>
            </a:pPr>
            <a:r>
              <a:rPr lang="en-CA" sz="1500" b="1" dirty="0"/>
              <a:t>Spiced whipped mascarpone ganache (fatty, creamy, aromatic)</a:t>
            </a:r>
          </a:p>
          <a:p>
            <a:pPr marL="285750" indent="-285750">
              <a:lnSpc>
                <a:spcPct val="150000"/>
              </a:lnSpc>
              <a:buFont typeface="Arial" panose="020B0604020202020204" pitchFamily="34" charset="0"/>
              <a:buChar char="•"/>
            </a:pPr>
            <a:r>
              <a:rPr lang="en-CA" sz="1500" b="1" dirty="0"/>
              <a:t>Roasted Plum (juicy, acid)</a:t>
            </a:r>
          </a:p>
        </p:txBody>
      </p:sp>
    </p:spTree>
    <p:extLst>
      <p:ext uri="{BB962C8B-B14F-4D97-AF65-F5344CB8AC3E}">
        <p14:creationId xmlns:p14="http://schemas.microsoft.com/office/powerpoint/2010/main" val="1076448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AAB0C1-9FE6-E3F1-B1B0-59DB0B8DA798}"/>
              </a:ext>
            </a:extLst>
          </p:cNvPr>
          <p:cNvPicPr>
            <a:picLocks noChangeAspect="1"/>
          </p:cNvPicPr>
          <p:nvPr/>
        </p:nvPicPr>
        <p:blipFill>
          <a:blip r:embed="rId2"/>
          <a:srcRect l="6833" r="10122"/>
          <a:stretch>
            <a:fillRect/>
          </a:stretch>
        </p:blipFill>
        <p:spPr>
          <a:xfrm>
            <a:off x="509047" y="436340"/>
            <a:ext cx="5778632" cy="2992660"/>
          </a:xfrm>
          <a:prstGeom prst="rect">
            <a:avLst/>
          </a:prstGeom>
        </p:spPr>
      </p:pic>
      <p:pic>
        <p:nvPicPr>
          <p:cNvPr id="6" name="Picture 5">
            <a:extLst>
              <a:ext uri="{FF2B5EF4-FFF2-40B4-BE49-F238E27FC236}">
                <a16:creationId xmlns:a16="http://schemas.microsoft.com/office/drawing/2014/main" id="{B33407CB-9932-CE3C-8CC1-F2E5FD6C3454}"/>
              </a:ext>
            </a:extLst>
          </p:cNvPr>
          <p:cNvPicPr>
            <a:picLocks noChangeAspect="1"/>
          </p:cNvPicPr>
          <p:nvPr/>
        </p:nvPicPr>
        <p:blipFill>
          <a:blip r:embed="rId3"/>
          <a:srcRect t="6323" b="11921"/>
          <a:stretch>
            <a:fillRect/>
          </a:stretch>
        </p:blipFill>
        <p:spPr>
          <a:xfrm>
            <a:off x="7134666" y="370351"/>
            <a:ext cx="4312615" cy="3058649"/>
          </a:xfrm>
          <a:prstGeom prst="rect">
            <a:avLst/>
          </a:prstGeom>
        </p:spPr>
      </p:pic>
      <p:pic>
        <p:nvPicPr>
          <p:cNvPr id="8" name="Picture 7">
            <a:extLst>
              <a:ext uri="{FF2B5EF4-FFF2-40B4-BE49-F238E27FC236}">
                <a16:creationId xmlns:a16="http://schemas.microsoft.com/office/drawing/2014/main" id="{1E943452-9069-E170-6FDB-9C14668F696C}"/>
              </a:ext>
            </a:extLst>
          </p:cNvPr>
          <p:cNvPicPr>
            <a:picLocks noChangeAspect="1"/>
          </p:cNvPicPr>
          <p:nvPr/>
        </p:nvPicPr>
        <p:blipFill>
          <a:blip r:embed="rId4"/>
          <a:stretch>
            <a:fillRect/>
          </a:stretch>
        </p:blipFill>
        <p:spPr>
          <a:xfrm>
            <a:off x="7220932" y="3829110"/>
            <a:ext cx="4322439" cy="2353260"/>
          </a:xfrm>
          <a:prstGeom prst="rect">
            <a:avLst/>
          </a:prstGeom>
        </p:spPr>
      </p:pic>
      <p:sp>
        <p:nvSpPr>
          <p:cNvPr id="9" name="TextBox 8">
            <a:extLst>
              <a:ext uri="{FF2B5EF4-FFF2-40B4-BE49-F238E27FC236}">
                <a16:creationId xmlns:a16="http://schemas.microsoft.com/office/drawing/2014/main" id="{DCC69CE7-58B0-1D21-DEF1-DB88F3D8BD81}"/>
              </a:ext>
            </a:extLst>
          </p:cNvPr>
          <p:cNvSpPr txBox="1"/>
          <p:nvPr/>
        </p:nvSpPr>
        <p:spPr>
          <a:xfrm>
            <a:off x="509047" y="3791138"/>
            <a:ext cx="5015060" cy="109780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CA" sz="1500" b="1" dirty="0"/>
              <a:t>Coconut Sable (Crunchy, sweet)</a:t>
            </a:r>
          </a:p>
          <a:p>
            <a:pPr marL="285750" indent="-285750">
              <a:lnSpc>
                <a:spcPct val="150000"/>
              </a:lnSpc>
              <a:buFont typeface="Arial" panose="020B0604020202020204" pitchFamily="34" charset="0"/>
              <a:buChar char="•"/>
            </a:pPr>
            <a:r>
              <a:rPr lang="en-CA" sz="1500" b="1" dirty="0"/>
              <a:t>Coconut whipped ganache (fatty, creamy)</a:t>
            </a:r>
          </a:p>
          <a:p>
            <a:pPr marL="285750" indent="-285750">
              <a:lnSpc>
                <a:spcPct val="150000"/>
              </a:lnSpc>
              <a:buFont typeface="Arial" panose="020B0604020202020204" pitchFamily="34" charset="0"/>
              <a:buChar char="•"/>
            </a:pPr>
            <a:r>
              <a:rPr lang="en-CA" sz="1500" b="1" dirty="0"/>
              <a:t>Pineapple passion fruit caviar (juice, acidic)</a:t>
            </a:r>
          </a:p>
        </p:txBody>
      </p:sp>
      <p:sp>
        <p:nvSpPr>
          <p:cNvPr id="10" name="TextBox 9">
            <a:extLst>
              <a:ext uri="{FF2B5EF4-FFF2-40B4-BE49-F238E27FC236}">
                <a16:creationId xmlns:a16="http://schemas.microsoft.com/office/drawing/2014/main" id="{F313AF0E-EEAC-F700-649B-3CDD72D0878C}"/>
              </a:ext>
            </a:extLst>
          </p:cNvPr>
          <p:cNvSpPr txBox="1"/>
          <p:nvPr/>
        </p:nvSpPr>
        <p:spPr>
          <a:xfrm>
            <a:off x="7220932" y="3429000"/>
            <a:ext cx="2413262" cy="400110"/>
          </a:xfrm>
          <a:prstGeom prst="rect">
            <a:avLst/>
          </a:prstGeom>
          <a:noFill/>
        </p:spPr>
        <p:txBody>
          <a:bodyPr wrap="square" rtlCol="0">
            <a:spAutoFit/>
          </a:bodyPr>
          <a:lstStyle/>
          <a:p>
            <a:r>
              <a:rPr lang="en-CA" sz="2000" b="1" dirty="0"/>
              <a:t>Tarte </a:t>
            </a:r>
            <a:r>
              <a:rPr lang="en-CA" sz="2000" b="1" dirty="0" err="1"/>
              <a:t>Tropezienne</a:t>
            </a:r>
            <a:endParaRPr lang="en-CA" sz="2000" b="1" dirty="0"/>
          </a:p>
        </p:txBody>
      </p:sp>
      <p:sp>
        <p:nvSpPr>
          <p:cNvPr id="11" name="TextBox 10">
            <a:extLst>
              <a:ext uri="{FF2B5EF4-FFF2-40B4-BE49-F238E27FC236}">
                <a16:creationId xmlns:a16="http://schemas.microsoft.com/office/drawing/2014/main" id="{6C52D172-2234-390E-9C7D-47EB7009E6D2}"/>
              </a:ext>
            </a:extLst>
          </p:cNvPr>
          <p:cNvSpPr txBox="1"/>
          <p:nvPr/>
        </p:nvSpPr>
        <p:spPr>
          <a:xfrm>
            <a:off x="509047" y="3429000"/>
            <a:ext cx="2290714" cy="400110"/>
          </a:xfrm>
          <a:prstGeom prst="rect">
            <a:avLst/>
          </a:prstGeom>
          <a:noFill/>
        </p:spPr>
        <p:txBody>
          <a:bodyPr wrap="square" rtlCol="0">
            <a:spAutoFit/>
          </a:bodyPr>
          <a:lstStyle/>
          <a:p>
            <a:r>
              <a:rPr lang="en-CA" sz="2000" b="1" dirty="0"/>
              <a:t>Pina Colada</a:t>
            </a:r>
          </a:p>
        </p:txBody>
      </p:sp>
    </p:spTree>
    <p:extLst>
      <p:ext uri="{BB962C8B-B14F-4D97-AF65-F5344CB8AC3E}">
        <p14:creationId xmlns:p14="http://schemas.microsoft.com/office/powerpoint/2010/main" val="3723607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552C8D1-561C-A82B-338F-A797E248FDDB}"/>
              </a:ext>
            </a:extLst>
          </p:cNvPr>
          <p:cNvPicPr>
            <a:picLocks noChangeAspect="1"/>
          </p:cNvPicPr>
          <p:nvPr/>
        </p:nvPicPr>
        <p:blipFill>
          <a:blip r:embed="rId3"/>
          <a:srcRect b="1152"/>
          <a:stretch>
            <a:fillRect/>
          </a:stretch>
        </p:blipFill>
        <p:spPr>
          <a:xfrm>
            <a:off x="5134232" y="1624161"/>
            <a:ext cx="7057768" cy="5005573"/>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093BA87-6F0B-72F1-E79C-3D9E1B107746}"/>
              </a:ext>
            </a:extLst>
          </p:cNvPr>
          <p:cNvSpPr>
            <a:spLocks noGrp="1"/>
          </p:cNvSpPr>
          <p:nvPr>
            <p:ph type="title"/>
          </p:nvPr>
        </p:nvSpPr>
        <p:spPr>
          <a:xfrm>
            <a:off x="534354" y="2099721"/>
            <a:ext cx="4757928" cy="1163185"/>
          </a:xfrm>
        </p:spPr>
        <p:txBody>
          <a:bodyPr>
            <a:normAutofit/>
          </a:bodyPr>
          <a:lstStyle/>
          <a:p>
            <a:r>
              <a:rPr lang="en-US" sz="4000" dirty="0"/>
              <a:t>Pistachio Tiramisu</a:t>
            </a:r>
          </a:p>
        </p:txBody>
      </p:sp>
      <p:sp>
        <p:nvSpPr>
          <p:cNvPr id="3" name="Content Placeholder 2">
            <a:extLst>
              <a:ext uri="{FF2B5EF4-FFF2-40B4-BE49-F238E27FC236}">
                <a16:creationId xmlns:a16="http://schemas.microsoft.com/office/drawing/2014/main" id="{05D4A4F1-764C-9A0C-B8B2-B3203D355D1E}"/>
              </a:ext>
            </a:extLst>
          </p:cNvPr>
          <p:cNvSpPr>
            <a:spLocks noGrp="1"/>
          </p:cNvSpPr>
          <p:nvPr>
            <p:ph idx="1"/>
          </p:nvPr>
        </p:nvSpPr>
        <p:spPr>
          <a:xfrm>
            <a:off x="534354" y="3595095"/>
            <a:ext cx="5765862" cy="1899913"/>
          </a:xfrm>
        </p:spPr>
        <p:txBody>
          <a:bodyPr>
            <a:normAutofit fontScale="85000" lnSpcReduction="10000"/>
          </a:bodyPr>
          <a:lstStyle/>
          <a:p>
            <a:pPr>
              <a:lnSpc>
                <a:spcPct val="150000"/>
              </a:lnSpc>
            </a:pPr>
            <a:r>
              <a:rPr lang="en-US" sz="2000" dirty="0"/>
              <a:t>Coffee sable (bitter, crunchy)</a:t>
            </a:r>
          </a:p>
          <a:p>
            <a:pPr>
              <a:lnSpc>
                <a:spcPct val="150000"/>
              </a:lnSpc>
            </a:pPr>
            <a:r>
              <a:rPr lang="en-US" sz="2000" dirty="0"/>
              <a:t>Pistachio mascarpone </a:t>
            </a:r>
            <a:r>
              <a:rPr lang="en-US" sz="2000" dirty="0" err="1"/>
              <a:t>cremeux</a:t>
            </a:r>
            <a:r>
              <a:rPr lang="en-US" sz="2000" dirty="0"/>
              <a:t> (fatty, creamy)</a:t>
            </a:r>
          </a:p>
          <a:p>
            <a:pPr>
              <a:lnSpc>
                <a:spcPct val="150000"/>
              </a:lnSpc>
            </a:pPr>
            <a:r>
              <a:rPr lang="en-US" sz="2000" dirty="0"/>
              <a:t>Pistachio crunch (salty, crunchy)</a:t>
            </a:r>
          </a:p>
          <a:p>
            <a:pPr>
              <a:lnSpc>
                <a:spcPct val="150000"/>
              </a:lnSpc>
            </a:pPr>
            <a:r>
              <a:rPr lang="en-US" sz="2000" dirty="0"/>
              <a:t>Pistachio glaze (fatty, creamy)</a:t>
            </a:r>
          </a:p>
        </p:txBody>
      </p:sp>
      <p:sp>
        <p:nvSpPr>
          <p:cNvPr id="4" name="TextBox 3">
            <a:extLst>
              <a:ext uri="{FF2B5EF4-FFF2-40B4-BE49-F238E27FC236}">
                <a16:creationId xmlns:a16="http://schemas.microsoft.com/office/drawing/2014/main" id="{EABAB537-E283-E2D6-04A4-D3353588D533}"/>
              </a:ext>
            </a:extLst>
          </p:cNvPr>
          <p:cNvSpPr txBox="1"/>
          <p:nvPr/>
        </p:nvSpPr>
        <p:spPr>
          <a:xfrm>
            <a:off x="-1" y="0"/>
            <a:ext cx="12188951" cy="830997"/>
          </a:xfrm>
          <a:prstGeom prst="rect">
            <a:avLst/>
          </a:prstGeom>
          <a:solidFill>
            <a:schemeClr val="tx1">
              <a:lumMod val="25000"/>
              <a:lumOff val="75000"/>
            </a:schemeClr>
          </a:solidFill>
        </p:spPr>
        <p:txBody>
          <a:bodyPr wrap="square" rtlCol="0">
            <a:spAutoFit/>
          </a:bodyPr>
          <a:lstStyle/>
          <a:p>
            <a:pPr algn="ctr"/>
            <a:r>
              <a:rPr lang="en-CA" sz="4800" b="1" dirty="0" err="1">
                <a:solidFill>
                  <a:schemeClr val="bg1"/>
                </a:solidFill>
              </a:rPr>
              <a:t>Cremeux</a:t>
            </a:r>
            <a:endParaRPr lang="en-CA" b="1" dirty="0">
              <a:solidFill>
                <a:schemeClr val="bg1"/>
              </a:solidFill>
            </a:endParaRPr>
          </a:p>
        </p:txBody>
      </p:sp>
    </p:spTree>
    <p:extLst>
      <p:ext uri="{BB962C8B-B14F-4D97-AF65-F5344CB8AC3E}">
        <p14:creationId xmlns:p14="http://schemas.microsoft.com/office/powerpoint/2010/main" val="11438119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4E3752E-7FB1-27EB-507C-14F43CD11A1B}"/>
              </a:ext>
            </a:extLst>
          </p:cNvPr>
          <p:cNvPicPr>
            <a:picLocks noChangeAspect="1"/>
          </p:cNvPicPr>
          <p:nvPr/>
        </p:nvPicPr>
        <p:blipFill>
          <a:blip r:embed="rId2">
            <a:alphaModFix amt="50000"/>
          </a:blip>
          <a:stretch>
            <a:fillRect/>
          </a:stretch>
        </p:blipFill>
        <p:spPr>
          <a:xfrm>
            <a:off x="1764791" y="0"/>
            <a:ext cx="8321041" cy="5902377"/>
          </a:xfrm>
          <a:prstGeom prst="rect">
            <a:avLst/>
          </a:prstGeom>
          <a:effectLst>
            <a:softEdge rad="635000"/>
          </a:effectLst>
        </p:spPr>
      </p:pic>
      <p:sp>
        <p:nvSpPr>
          <p:cNvPr id="2" name="Title 1">
            <a:extLst>
              <a:ext uri="{FF2B5EF4-FFF2-40B4-BE49-F238E27FC236}">
                <a16:creationId xmlns:a16="http://schemas.microsoft.com/office/drawing/2014/main" id="{126D3977-F88A-B106-B02E-F0C39F7F6F8D}"/>
              </a:ext>
            </a:extLst>
          </p:cNvPr>
          <p:cNvSpPr>
            <a:spLocks noGrp="1"/>
          </p:cNvSpPr>
          <p:nvPr>
            <p:ph type="title"/>
          </p:nvPr>
        </p:nvSpPr>
        <p:spPr/>
        <p:txBody>
          <a:bodyPr/>
          <a:lstStyle/>
          <a:p>
            <a:r>
              <a:rPr lang="en-CA" dirty="0"/>
              <a:t>Pistachio Tiramisu</a:t>
            </a:r>
          </a:p>
        </p:txBody>
      </p:sp>
      <p:sp>
        <p:nvSpPr>
          <p:cNvPr id="5" name="TextBox 4">
            <a:extLst>
              <a:ext uri="{FF2B5EF4-FFF2-40B4-BE49-F238E27FC236}">
                <a16:creationId xmlns:a16="http://schemas.microsoft.com/office/drawing/2014/main" id="{B0D23449-7CD5-8DAE-DC84-966A4DE1FD7A}"/>
              </a:ext>
            </a:extLst>
          </p:cNvPr>
          <p:cNvSpPr txBox="1"/>
          <p:nvPr/>
        </p:nvSpPr>
        <p:spPr>
          <a:xfrm>
            <a:off x="523494" y="1690688"/>
            <a:ext cx="6094476" cy="3970318"/>
          </a:xfrm>
          <a:prstGeom prst="rect">
            <a:avLst/>
          </a:prstGeom>
          <a:noFill/>
        </p:spPr>
        <p:txBody>
          <a:bodyPr wrap="square">
            <a:spAutoFit/>
          </a:bodyPr>
          <a:lstStyle/>
          <a:p>
            <a:r>
              <a:rPr lang="en-CA" sz="1400" b="1" dirty="0"/>
              <a:t>Pistachio Tiramisu Cream</a:t>
            </a:r>
          </a:p>
          <a:p>
            <a:r>
              <a:rPr lang="en-CA" sz="1400" dirty="0"/>
              <a:t>egg yolk 80 g</a:t>
            </a:r>
          </a:p>
          <a:p>
            <a:r>
              <a:rPr lang="en-CA" sz="1400" dirty="0"/>
              <a:t>Sugar, granulated 100 g</a:t>
            </a:r>
          </a:p>
          <a:p>
            <a:r>
              <a:rPr lang="en-CA" sz="1400" dirty="0"/>
              <a:t>Water 1/4 c</a:t>
            </a:r>
          </a:p>
          <a:p>
            <a:r>
              <a:rPr lang="en-CA" sz="1400" dirty="0"/>
              <a:t>Pistachio Paste 60 g</a:t>
            </a:r>
          </a:p>
          <a:p>
            <a:r>
              <a:rPr lang="en-CA" sz="1400" dirty="0"/>
              <a:t>Mascarpone Cheese 200 g</a:t>
            </a:r>
          </a:p>
          <a:p>
            <a:r>
              <a:rPr lang="en-CA" sz="1400" dirty="0"/>
              <a:t>35% Cream 300 g</a:t>
            </a:r>
          </a:p>
          <a:p>
            <a:r>
              <a:rPr lang="en-CA" sz="1400" dirty="0"/>
              <a:t>Gelatin Sheet 7.5 sheets</a:t>
            </a:r>
          </a:p>
          <a:p>
            <a:r>
              <a:rPr lang="en-CA" sz="1400" dirty="0"/>
              <a:t>Coffee Pistachio crunch 150g</a:t>
            </a:r>
          </a:p>
          <a:p>
            <a:endParaRPr lang="en-CA" sz="1400" dirty="0"/>
          </a:p>
          <a:p>
            <a:r>
              <a:rPr lang="en-CA" sz="1400" b="1" dirty="0"/>
              <a:t>Instructions</a:t>
            </a:r>
            <a:r>
              <a:rPr lang="en-CA" sz="1400" dirty="0"/>
              <a:t>: </a:t>
            </a:r>
          </a:p>
          <a:p>
            <a:pPr marL="342900" indent="-342900">
              <a:buAutoNum type="arabicPeriod"/>
            </a:pPr>
            <a:r>
              <a:rPr lang="en-CA" sz="1400" dirty="0"/>
              <a:t>Bring sugar and water to boil and cook to 245F</a:t>
            </a:r>
          </a:p>
          <a:p>
            <a:pPr marL="342900" indent="-342900">
              <a:buAutoNum type="arabicPeriod"/>
            </a:pPr>
            <a:r>
              <a:rPr lang="en-CA" sz="1400" dirty="0"/>
              <a:t>In the bowl of a mixer whip egg yolks until ribbon stage then pour the simple syrup into the egg yolks as the mixer is running. Add bloomed gelatin and whip until the mixture cools to the touch then whip in mascarpone and pistachio paste</a:t>
            </a:r>
          </a:p>
          <a:p>
            <a:pPr marL="342900" indent="-342900">
              <a:buAutoNum type="arabicPeriod"/>
            </a:pPr>
            <a:r>
              <a:rPr lang="en-CA" sz="1400" dirty="0"/>
              <a:t>in a separate bowl whip cream until soft peaks form then fold the cream into the pistachio base</a:t>
            </a:r>
          </a:p>
        </p:txBody>
      </p:sp>
      <p:sp>
        <p:nvSpPr>
          <p:cNvPr id="7" name="TextBox 6">
            <a:extLst>
              <a:ext uri="{FF2B5EF4-FFF2-40B4-BE49-F238E27FC236}">
                <a16:creationId xmlns:a16="http://schemas.microsoft.com/office/drawing/2014/main" id="{3FED1AC8-5761-D3B1-3A93-8DA6858D9506}"/>
              </a:ext>
            </a:extLst>
          </p:cNvPr>
          <p:cNvSpPr txBox="1"/>
          <p:nvPr/>
        </p:nvSpPr>
        <p:spPr>
          <a:xfrm>
            <a:off x="6617970" y="1618916"/>
            <a:ext cx="5250942" cy="3323987"/>
          </a:xfrm>
          <a:prstGeom prst="rect">
            <a:avLst/>
          </a:prstGeom>
          <a:noFill/>
        </p:spPr>
        <p:txBody>
          <a:bodyPr wrap="square">
            <a:spAutoFit/>
          </a:bodyPr>
          <a:lstStyle/>
          <a:p>
            <a:r>
              <a:rPr lang="en-CA" sz="1400" b="1" dirty="0"/>
              <a:t>Pistachio Crunch</a:t>
            </a:r>
          </a:p>
          <a:p>
            <a:r>
              <a:rPr lang="en-CA" sz="1400" dirty="0"/>
              <a:t>Pistachio 50 g</a:t>
            </a:r>
          </a:p>
          <a:p>
            <a:r>
              <a:rPr lang="en-CA" sz="1400" dirty="0"/>
              <a:t>Maldon Salt 1 g</a:t>
            </a:r>
          </a:p>
          <a:p>
            <a:r>
              <a:rPr lang="en-CA" sz="1400" dirty="0"/>
              <a:t>Milk Chocolate 30 g</a:t>
            </a:r>
          </a:p>
          <a:p>
            <a:r>
              <a:rPr lang="en-CA" sz="1400" dirty="0"/>
              <a:t>Pistachio Paste 24 g</a:t>
            </a:r>
          </a:p>
          <a:p>
            <a:r>
              <a:rPr lang="en-CA" sz="1400" dirty="0"/>
              <a:t>ground coffee 6 g</a:t>
            </a:r>
          </a:p>
          <a:p>
            <a:r>
              <a:rPr lang="en-CA" sz="1400" dirty="0"/>
              <a:t>Coffee Extract 2 g</a:t>
            </a:r>
          </a:p>
          <a:p>
            <a:r>
              <a:rPr lang="en-CA" sz="1400" dirty="0" err="1"/>
              <a:t>Feuilletine</a:t>
            </a:r>
            <a:r>
              <a:rPr lang="en-CA" sz="1400" dirty="0"/>
              <a:t> 36 g</a:t>
            </a:r>
          </a:p>
          <a:p>
            <a:endParaRPr lang="en-CA" sz="1400" dirty="0"/>
          </a:p>
          <a:p>
            <a:r>
              <a:rPr lang="en-CA" sz="1400" b="1" dirty="0"/>
              <a:t>Instructions</a:t>
            </a:r>
          </a:p>
          <a:p>
            <a:pPr marL="342900" indent="-342900">
              <a:buAutoNum type="arabicPeriod"/>
            </a:pPr>
            <a:r>
              <a:rPr lang="en-CA" sz="1400" dirty="0"/>
              <a:t>Toast Pistachios, Crush it into small pieces</a:t>
            </a:r>
          </a:p>
          <a:p>
            <a:pPr marL="342900" indent="-342900">
              <a:buAutoNum type="arabicPeriod"/>
            </a:pPr>
            <a:r>
              <a:rPr lang="en-CA" sz="1400" dirty="0"/>
              <a:t>Combine, pistachios, salt, </a:t>
            </a:r>
            <a:r>
              <a:rPr lang="en-CA" sz="1400" dirty="0" err="1"/>
              <a:t>feuilletine</a:t>
            </a:r>
            <a:r>
              <a:rPr lang="en-CA" sz="1400" dirty="0"/>
              <a:t>, ground coffee</a:t>
            </a:r>
          </a:p>
          <a:p>
            <a:pPr marL="342900" indent="-342900">
              <a:buAutoNum type="arabicPeriod"/>
            </a:pPr>
            <a:r>
              <a:rPr lang="en-CA" sz="1400" dirty="0"/>
              <a:t>Mix melted chocolate and praline </a:t>
            </a:r>
          </a:p>
          <a:p>
            <a:pPr marL="342900" indent="-342900">
              <a:buAutoNum type="arabicPeriod"/>
            </a:pPr>
            <a:r>
              <a:rPr lang="en-CA" sz="1400" dirty="0"/>
              <a:t>Fold it into the dry mix.</a:t>
            </a:r>
          </a:p>
          <a:p>
            <a:pPr marL="342900" indent="-342900">
              <a:buAutoNum type="arabicPeriod"/>
            </a:pPr>
            <a:r>
              <a:rPr lang="en-CA" sz="1400" dirty="0"/>
              <a:t>Spread it on a parchment and allow it to crystalize</a:t>
            </a:r>
          </a:p>
        </p:txBody>
      </p:sp>
    </p:spTree>
    <p:extLst>
      <p:ext uri="{BB962C8B-B14F-4D97-AF65-F5344CB8AC3E}">
        <p14:creationId xmlns:p14="http://schemas.microsoft.com/office/powerpoint/2010/main" val="797403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1833CBC-2DA6-DF21-80C4-CFB9F6BD9EF7}"/>
              </a:ext>
            </a:extLst>
          </p:cNvPr>
          <p:cNvPicPr>
            <a:picLocks noChangeAspect="1"/>
          </p:cNvPicPr>
          <p:nvPr/>
        </p:nvPicPr>
        <p:blipFill>
          <a:blip r:embed="rId2"/>
          <a:stretch>
            <a:fillRect/>
          </a:stretch>
        </p:blipFill>
        <p:spPr>
          <a:xfrm>
            <a:off x="1932071" y="478280"/>
            <a:ext cx="8327858" cy="5901439"/>
          </a:xfrm>
          <a:prstGeom prst="rect">
            <a:avLst/>
          </a:prstGeom>
        </p:spPr>
      </p:pic>
      <p:sp>
        <p:nvSpPr>
          <p:cNvPr id="2" name="Title 1">
            <a:extLst>
              <a:ext uri="{FF2B5EF4-FFF2-40B4-BE49-F238E27FC236}">
                <a16:creationId xmlns:a16="http://schemas.microsoft.com/office/drawing/2014/main" id="{38A41C90-6A22-6346-669C-97343A5D22AE}"/>
              </a:ext>
            </a:extLst>
          </p:cNvPr>
          <p:cNvSpPr>
            <a:spLocks noGrp="1"/>
          </p:cNvSpPr>
          <p:nvPr>
            <p:ph type="title"/>
          </p:nvPr>
        </p:nvSpPr>
        <p:spPr/>
        <p:txBody>
          <a:bodyPr/>
          <a:lstStyle/>
          <a:p>
            <a:r>
              <a:rPr lang="en-CA" dirty="0"/>
              <a:t>Pistachio Tiramisu</a:t>
            </a:r>
          </a:p>
        </p:txBody>
      </p:sp>
      <p:sp>
        <p:nvSpPr>
          <p:cNvPr id="7" name="TextBox 6">
            <a:extLst>
              <a:ext uri="{FF2B5EF4-FFF2-40B4-BE49-F238E27FC236}">
                <a16:creationId xmlns:a16="http://schemas.microsoft.com/office/drawing/2014/main" id="{686B70C5-E341-9B39-F439-79D5C43DAFA7}"/>
              </a:ext>
            </a:extLst>
          </p:cNvPr>
          <p:cNvSpPr txBox="1"/>
          <p:nvPr/>
        </p:nvSpPr>
        <p:spPr>
          <a:xfrm>
            <a:off x="838200" y="2070991"/>
            <a:ext cx="4606290" cy="2462213"/>
          </a:xfrm>
          <a:prstGeom prst="rect">
            <a:avLst/>
          </a:prstGeom>
          <a:noFill/>
        </p:spPr>
        <p:txBody>
          <a:bodyPr wrap="square">
            <a:spAutoFit/>
          </a:bodyPr>
          <a:lstStyle/>
          <a:p>
            <a:r>
              <a:rPr lang="en-CA" sz="1400" b="1" dirty="0"/>
              <a:t>Coffee Sable</a:t>
            </a:r>
          </a:p>
          <a:p>
            <a:r>
              <a:rPr lang="en-CA" sz="1400" dirty="0"/>
              <a:t>Butter 96 g</a:t>
            </a:r>
          </a:p>
          <a:p>
            <a:r>
              <a:rPr lang="en-CA" sz="1400" dirty="0"/>
              <a:t>Sugar, Brown 72 g</a:t>
            </a:r>
          </a:p>
          <a:p>
            <a:r>
              <a:rPr lang="en-CA" sz="1400" dirty="0"/>
              <a:t>kosher salt 2 g</a:t>
            </a:r>
          </a:p>
          <a:p>
            <a:r>
              <a:rPr lang="en-CA" sz="1400" dirty="0"/>
              <a:t>Eggs 40 g</a:t>
            </a:r>
          </a:p>
          <a:p>
            <a:r>
              <a:rPr lang="en-CA" sz="1400" dirty="0"/>
              <a:t>Flour, Pastry/Cake 214 g</a:t>
            </a:r>
          </a:p>
          <a:p>
            <a:r>
              <a:rPr lang="en-CA" sz="1400" dirty="0"/>
              <a:t>Coffee Extract 15 g</a:t>
            </a:r>
          </a:p>
          <a:p>
            <a:r>
              <a:rPr lang="en-CA" sz="1400" b="1" dirty="0"/>
              <a:t>Instructions</a:t>
            </a:r>
          </a:p>
          <a:p>
            <a:pPr marL="342900" indent="-342900">
              <a:buAutoNum type="arabicPeriod"/>
            </a:pPr>
            <a:r>
              <a:rPr lang="en-CA" sz="1400" dirty="0"/>
              <a:t>Cream Butter sugar, add eggs one by one followed by dry ingredients. Rest dough in fridge overnight.</a:t>
            </a:r>
          </a:p>
          <a:p>
            <a:pPr marL="342900" indent="-342900">
              <a:buAutoNum type="arabicPeriod"/>
            </a:pPr>
            <a:r>
              <a:rPr lang="en-CA" sz="1400" dirty="0"/>
              <a:t>Cut to desired shape and bake between 2 air mats</a:t>
            </a:r>
          </a:p>
        </p:txBody>
      </p:sp>
      <p:sp>
        <p:nvSpPr>
          <p:cNvPr id="9" name="TextBox 8">
            <a:extLst>
              <a:ext uri="{FF2B5EF4-FFF2-40B4-BE49-F238E27FC236}">
                <a16:creationId xmlns:a16="http://schemas.microsoft.com/office/drawing/2014/main" id="{E4B9C138-095A-090E-96D8-2221621E05C8}"/>
              </a:ext>
            </a:extLst>
          </p:cNvPr>
          <p:cNvSpPr txBox="1"/>
          <p:nvPr/>
        </p:nvSpPr>
        <p:spPr>
          <a:xfrm>
            <a:off x="6281928" y="1982449"/>
            <a:ext cx="4606290" cy="2893100"/>
          </a:xfrm>
          <a:prstGeom prst="rect">
            <a:avLst/>
          </a:prstGeom>
          <a:noFill/>
        </p:spPr>
        <p:txBody>
          <a:bodyPr wrap="square">
            <a:spAutoFit/>
          </a:bodyPr>
          <a:lstStyle/>
          <a:p>
            <a:r>
              <a:rPr lang="en-CA" sz="1400" b="1" dirty="0"/>
              <a:t>Pistachio</a:t>
            </a:r>
            <a:r>
              <a:rPr lang="en-CA" sz="1400" dirty="0"/>
              <a:t> </a:t>
            </a:r>
            <a:r>
              <a:rPr lang="en-CA" sz="1400" b="1" dirty="0"/>
              <a:t>Glaze</a:t>
            </a:r>
          </a:p>
          <a:p>
            <a:r>
              <a:rPr lang="en-CA" sz="1400" dirty="0"/>
              <a:t>White Chocolate, </a:t>
            </a:r>
            <a:r>
              <a:rPr lang="en-CA" sz="1400" dirty="0" err="1"/>
              <a:t>Calettes</a:t>
            </a:r>
            <a:r>
              <a:rPr lang="en-CA" sz="1400" dirty="0"/>
              <a:t> 200 g</a:t>
            </a:r>
          </a:p>
          <a:p>
            <a:r>
              <a:rPr lang="en-CA" sz="1400" dirty="0"/>
              <a:t>Cocoa Butter 165 g</a:t>
            </a:r>
          </a:p>
          <a:p>
            <a:r>
              <a:rPr lang="en-CA" sz="1400" dirty="0"/>
              <a:t>Canola Oil 200 g</a:t>
            </a:r>
          </a:p>
          <a:p>
            <a:r>
              <a:rPr lang="en-CA" sz="1400" dirty="0"/>
              <a:t>Pistachio Paste 180 g</a:t>
            </a:r>
          </a:p>
          <a:p>
            <a:r>
              <a:rPr lang="en-CA" sz="1400" dirty="0"/>
              <a:t>kosher salt 1 g</a:t>
            </a:r>
          </a:p>
          <a:p>
            <a:r>
              <a:rPr lang="en-CA" sz="1400" dirty="0"/>
              <a:t>Pistachio roasted and</a:t>
            </a:r>
          </a:p>
          <a:p>
            <a:r>
              <a:rPr lang="en-CA" sz="1400" dirty="0"/>
              <a:t>chopped 85 g</a:t>
            </a:r>
          </a:p>
          <a:p>
            <a:r>
              <a:rPr lang="en-CA" sz="1400" b="1" dirty="0"/>
              <a:t>Instructions</a:t>
            </a:r>
          </a:p>
          <a:p>
            <a:pPr marL="342900" indent="-342900">
              <a:buAutoNum type="arabicPeriod"/>
            </a:pPr>
            <a:r>
              <a:rPr lang="en-CA" sz="1400" dirty="0"/>
              <a:t>roast and chop pistachio</a:t>
            </a:r>
          </a:p>
          <a:p>
            <a:pPr marL="342900" indent="-342900">
              <a:buAutoNum type="arabicPeriod"/>
            </a:pPr>
            <a:r>
              <a:rPr lang="en-CA" sz="1400" dirty="0"/>
              <a:t>Melt chocolate , combine with pistachio paste</a:t>
            </a:r>
          </a:p>
          <a:p>
            <a:pPr marL="342900" indent="-342900">
              <a:buAutoNum type="arabicPeriod"/>
            </a:pPr>
            <a:r>
              <a:rPr lang="en-CA" sz="1400" dirty="0"/>
              <a:t>fold crushed pistachio</a:t>
            </a:r>
          </a:p>
          <a:p>
            <a:pPr marL="342900" indent="-342900">
              <a:buAutoNum type="arabicPeriod"/>
            </a:pPr>
            <a:r>
              <a:rPr lang="en-CA" sz="1400" dirty="0"/>
              <a:t>cool it down to 40c and maintain 40C to dip</a:t>
            </a:r>
          </a:p>
        </p:txBody>
      </p:sp>
    </p:spTree>
    <p:extLst>
      <p:ext uri="{BB962C8B-B14F-4D97-AF65-F5344CB8AC3E}">
        <p14:creationId xmlns:p14="http://schemas.microsoft.com/office/powerpoint/2010/main" val="947005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56673DE-0F98-97BC-F001-49420352642C}"/>
              </a:ext>
            </a:extLst>
          </p:cNvPr>
          <p:cNvPicPr>
            <a:picLocks noChangeAspect="1"/>
          </p:cNvPicPr>
          <p:nvPr/>
        </p:nvPicPr>
        <p:blipFill>
          <a:blip r:embed="rId3">
            <a:alphaModFix/>
          </a:blip>
          <a:srcRect l="6214" r="8483" b="1"/>
          <a:stretch>
            <a:fillRect/>
          </a:stretch>
        </p:blipFill>
        <p:spPr>
          <a:xfrm>
            <a:off x="5940053" y="274585"/>
            <a:ext cx="4783282" cy="3392442"/>
          </a:xfrm>
          <a:prstGeom prst="rect">
            <a:avLst/>
          </a:prstGeom>
          <a:effectLst/>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64C5D03-A09F-2290-F45B-289031607A15}"/>
              </a:ext>
            </a:extLst>
          </p:cNvPr>
          <p:cNvSpPr>
            <a:spLocks noGrp="1"/>
          </p:cNvSpPr>
          <p:nvPr>
            <p:ph idx="1"/>
          </p:nvPr>
        </p:nvSpPr>
        <p:spPr>
          <a:xfrm>
            <a:off x="5940052" y="4367358"/>
            <a:ext cx="5398507" cy="1621962"/>
          </a:xfrm>
        </p:spPr>
        <p:txBody>
          <a:bodyPr>
            <a:normAutofit/>
          </a:bodyPr>
          <a:lstStyle/>
          <a:p>
            <a:r>
              <a:rPr lang="en-CA" sz="1800" dirty="0">
                <a:latin typeface="+mn-lt"/>
              </a:rPr>
              <a:t>Vanilla sable (sweet, crunchy)</a:t>
            </a:r>
          </a:p>
          <a:p>
            <a:r>
              <a:rPr lang="en-CA" sz="1800" dirty="0">
                <a:latin typeface="+mn-lt"/>
              </a:rPr>
              <a:t>Blackberry </a:t>
            </a:r>
            <a:r>
              <a:rPr lang="en-CA" sz="1800" dirty="0" err="1">
                <a:latin typeface="+mn-lt"/>
              </a:rPr>
              <a:t>cremeux</a:t>
            </a:r>
            <a:r>
              <a:rPr lang="en-CA" sz="1800" dirty="0">
                <a:latin typeface="+mn-lt"/>
              </a:rPr>
              <a:t> (sweet/acid, fatty creamy)</a:t>
            </a:r>
          </a:p>
          <a:p>
            <a:r>
              <a:rPr lang="en-CA" sz="1800" dirty="0">
                <a:latin typeface="+mn-lt"/>
              </a:rPr>
              <a:t>Whipped mascarpone (fatty, creamy)</a:t>
            </a:r>
          </a:p>
          <a:p>
            <a:r>
              <a:rPr lang="en-CA" sz="1800" dirty="0">
                <a:latin typeface="+mn-lt"/>
              </a:rPr>
              <a:t>Lime gel (acid, juicy)</a:t>
            </a:r>
          </a:p>
        </p:txBody>
      </p:sp>
      <p:pic>
        <p:nvPicPr>
          <p:cNvPr id="4" name="Picture 3">
            <a:extLst>
              <a:ext uri="{FF2B5EF4-FFF2-40B4-BE49-F238E27FC236}">
                <a16:creationId xmlns:a16="http://schemas.microsoft.com/office/drawing/2014/main" id="{50A8B951-1677-01B4-2A6C-423BA1FA4CA4}"/>
              </a:ext>
            </a:extLst>
          </p:cNvPr>
          <p:cNvPicPr>
            <a:picLocks noChangeAspect="1"/>
          </p:cNvPicPr>
          <p:nvPr/>
        </p:nvPicPr>
        <p:blipFill>
          <a:blip r:embed="rId4"/>
          <a:srcRect l="22935" r="23133" b="-1"/>
          <a:stretch>
            <a:fillRect/>
          </a:stretch>
        </p:blipFill>
        <p:spPr>
          <a:xfrm>
            <a:off x="318952" y="274585"/>
            <a:ext cx="4783282" cy="3392442"/>
          </a:xfrm>
          <a:prstGeom prst="rect">
            <a:avLst/>
          </a:prstGeom>
        </p:spPr>
      </p:pic>
      <p:sp>
        <p:nvSpPr>
          <p:cNvPr id="6" name="Content Placeholder 2">
            <a:extLst>
              <a:ext uri="{FF2B5EF4-FFF2-40B4-BE49-F238E27FC236}">
                <a16:creationId xmlns:a16="http://schemas.microsoft.com/office/drawing/2014/main" id="{BAA76524-466B-4ADF-AD09-A61277662362}"/>
              </a:ext>
            </a:extLst>
          </p:cNvPr>
          <p:cNvSpPr txBox="1">
            <a:spLocks/>
          </p:cNvSpPr>
          <p:nvPr/>
        </p:nvSpPr>
        <p:spPr>
          <a:xfrm>
            <a:off x="318952" y="4474636"/>
            <a:ext cx="6028944" cy="17171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CA" sz="1800" dirty="0">
                <a:latin typeface="+mn-lt"/>
              </a:rPr>
              <a:t>Black sesame sable (bitter, crunchy)</a:t>
            </a:r>
          </a:p>
          <a:p>
            <a:r>
              <a:rPr lang="en-CA" sz="1800" dirty="0">
                <a:latin typeface="+mn-lt"/>
              </a:rPr>
              <a:t>Matcha </a:t>
            </a:r>
            <a:r>
              <a:rPr lang="en-CA" sz="1800" dirty="0" err="1">
                <a:latin typeface="+mn-lt"/>
              </a:rPr>
              <a:t>cremeux</a:t>
            </a:r>
            <a:r>
              <a:rPr lang="en-CA" sz="1800" dirty="0">
                <a:latin typeface="+mn-lt"/>
              </a:rPr>
              <a:t> (sweet/bitter/fatty, creamy)</a:t>
            </a:r>
          </a:p>
          <a:p>
            <a:r>
              <a:rPr lang="en-CA" sz="1800" dirty="0">
                <a:latin typeface="+mn-lt"/>
              </a:rPr>
              <a:t>Yuzu gel (acid, juicy)</a:t>
            </a:r>
          </a:p>
        </p:txBody>
      </p:sp>
      <p:sp>
        <p:nvSpPr>
          <p:cNvPr id="9" name="TextBox 8">
            <a:extLst>
              <a:ext uri="{FF2B5EF4-FFF2-40B4-BE49-F238E27FC236}">
                <a16:creationId xmlns:a16="http://schemas.microsoft.com/office/drawing/2014/main" id="{97055274-1D92-FFE9-8DDC-1556265ACE93}"/>
              </a:ext>
            </a:extLst>
          </p:cNvPr>
          <p:cNvSpPr txBox="1"/>
          <p:nvPr/>
        </p:nvSpPr>
        <p:spPr>
          <a:xfrm>
            <a:off x="411480" y="3922776"/>
            <a:ext cx="3191256" cy="400110"/>
          </a:xfrm>
          <a:prstGeom prst="rect">
            <a:avLst/>
          </a:prstGeom>
          <a:noFill/>
        </p:spPr>
        <p:txBody>
          <a:bodyPr wrap="square" rtlCol="0">
            <a:spAutoFit/>
          </a:bodyPr>
          <a:lstStyle/>
          <a:p>
            <a:r>
              <a:rPr lang="en-CA" sz="2000" b="1" dirty="0"/>
              <a:t>Black Sesame Matcha</a:t>
            </a:r>
          </a:p>
        </p:txBody>
      </p:sp>
      <p:sp>
        <p:nvSpPr>
          <p:cNvPr id="11" name="TextBox 10">
            <a:extLst>
              <a:ext uri="{FF2B5EF4-FFF2-40B4-BE49-F238E27FC236}">
                <a16:creationId xmlns:a16="http://schemas.microsoft.com/office/drawing/2014/main" id="{3D1F9F21-FF6C-0160-CCDC-6C7C12F4CD87}"/>
              </a:ext>
            </a:extLst>
          </p:cNvPr>
          <p:cNvSpPr txBox="1"/>
          <p:nvPr/>
        </p:nvSpPr>
        <p:spPr>
          <a:xfrm>
            <a:off x="6096000" y="3922777"/>
            <a:ext cx="3852672" cy="400110"/>
          </a:xfrm>
          <a:prstGeom prst="rect">
            <a:avLst/>
          </a:prstGeom>
          <a:noFill/>
        </p:spPr>
        <p:txBody>
          <a:bodyPr wrap="square" rtlCol="0">
            <a:spAutoFit/>
          </a:bodyPr>
          <a:lstStyle/>
          <a:p>
            <a:r>
              <a:rPr lang="en-CA" b="1" dirty="0"/>
              <a:t>Blackberry &amp; </a:t>
            </a:r>
            <a:r>
              <a:rPr lang="en-CA" sz="2000" b="1" dirty="0"/>
              <a:t>Lime</a:t>
            </a:r>
            <a:r>
              <a:rPr lang="en-CA" b="1" dirty="0"/>
              <a:t> </a:t>
            </a:r>
            <a:r>
              <a:rPr lang="en-CA" b="1" dirty="0" err="1"/>
              <a:t>Cremeux</a:t>
            </a:r>
            <a:endParaRPr lang="en-CA" b="1" dirty="0"/>
          </a:p>
        </p:txBody>
      </p:sp>
    </p:spTree>
    <p:extLst>
      <p:ext uri="{BB962C8B-B14F-4D97-AF65-F5344CB8AC3E}">
        <p14:creationId xmlns:p14="http://schemas.microsoft.com/office/powerpoint/2010/main" val="29794786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B6EE13B-191F-FC41-2A96-938232B6A014}"/>
              </a:ext>
            </a:extLst>
          </p:cNvPr>
          <p:cNvPicPr>
            <a:picLocks noChangeAspect="1"/>
          </p:cNvPicPr>
          <p:nvPr/>
        </p:nvPicPr>
        <p:blipFill>
          <a:blip r:embed="rId3"/>
          <a:srcRect b="5119"/>
          <a:stretch>
            <a:fillRect/>
          </a:stretch>
        </p:blipFill>
        <p:spPr>
          <a:xfrm>
            <a:off x="5126237" y="1234440"/>
            <a:ext cx="6971274" cy="4944229"/>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BE7A227-AC3A-AB28-FE4B-B7C2E5C05582}"/>
              </a:ext>
            </a:extLst>
          </p:cNvPr>
          <p:cNvSpPr>
            <a:spLocks noGrp="1"/>
          </p:cNvSpPr>
          <p:nvPr>
            <p:ph type="title"/>
          </p:nvPr>
        </p:nvSpPr>
        <p:spPr>
          <a:xfrm>
            <a:off x="298705" y="2508131"/>
            <a:ext cx="3715512" cy="920869"/>
          </a:xfrm>
        </p:spPr>
        <p:txBody>
          <a:bodyPr>
            <a:normAutofit/>
          </a:bodyPr>
          <a:lstStyle/>
          <a:p>
            <a:r>
              <a:rPr lang="en-US" sz="4000" dirty="0">
                <a:latin typeface="+mn-lt"/>
              </a:rPr>
              <a:t>Petit Tatin</a:t>
            </a:r>
          </a:p>
        </p:txBody>
      </p:sp>
      <p:sp>
        <p:nvSpPr>
          <p:cNvPr id="3" name="Content Placeholder 2">
            <a:extLst>
              <a:ext uri="{FF2B5EF4-FFF2-40B4-BE49-F238E27FC236}">
                <a16:creationId xmlns:a16="http://schemas.microsoft.com/office/drawing/2014/main" id="{32F8050D-C226-3CBF-AF79-01B44517CA55}"/>
              </a:ext>
            </a:extLst>
          </p:cNvPr>
          <p:cNvSpPr>
            <a:spLocks noGrp="1"/>
          </p:cNvSpPr>
          <p:nvPr>
            <p:ph idx="1"/>
          </p:nvPr>
        </p:nvSpPr>
        <p:spPr>
          <a:xfrm>
            <a:off x="244477" y="3460214"/>
            <a:ext cx="7973568" cy="1645920"/>
          </a:xfrm>
        </p:spPr>
        <p:txBody>
          <a:bodyPr>
            <a:normAutofit/>
          </a:bodyPr>
          <a:lstStyle/>
          <a:p>
            <a:pPr>
              <a:lnSpc>
                <a:spcPct val="150000"/>
              </a:lnSpc>
            </a:pPr>
            <a:r>
              <a:rPr lang="en-US" sz="2000" dirty="0">
                <a:latin typeface="+mn-lt"/>
              </a:rPr>
              <a:t>Vanilla sable (sweet, crunchy)</a:t>
            </a:r>
          </a:p>
          <a:p>
            <a:pPr>
              <a:lnSpc>
                <a:spcPct val="150000"/>
              </a:lnSpc>
            </a:pPr>
            <a:r>
              <a:rPr lang="en-US" sz="2000" dirty="0">
                <a:latin typeface="+mn-lt"/>
              </a:rPr>
              <a:t>Caramelized apple </a:t>
            </a:r>
            <a:r>
              <a:rPr lang="en-US" sz="2000" dirty="0" err="1">
                <a:latin typeface="+mn-lt"/>
              </a:rPr>
              <a:t>gelle</a:t>
            </a:r>
            <a:r>
              <a:rPr lang="en-US" sz="2000" dirty="0">
                <a:latin typeface="+mn-lt"/>
              </a:rPr>
              <a:t> (bitter, sweet, juicy, chewy)</a:t>
            </a:r>
          </a:p>
          <a:p>
            <a:pPr>
              <a:lnSpc>
                <a:spcPct val="150000"/>
              </a:lnSpc>
            </a:pPr>
            <a:endParaRPr lang="en-US" sz="2000" dirty="0">
              <a:latin typeface="+mn-lt"/>
            </a:endParaRPr>
          </a:p>
        </p:txBody>
      </p:sp>
      <p:sp>
        <p:nvSpPr>
          <p:cNvPr id="4" name="TextBox 3">
            <a:extLst>
              <a:ext uri="{FF2B5EF4-FFF2-40B4-BE49-F238E27FC236}">
                <a16:creationId xmlns:a16="http://schemas.microsoft.com/office/drawing/2014/main" id="{64054EEE-3580-08DA-94E2-EEF6DDA8207C}"/>
              </a:ext>
            </a:extLst>
          </p:cNvPr>
          <p:cNvSpPr txBox="1"/>
          <p:nvPr/>
        </p:nvSpPr>
        <p:spPr>
          <a:xfrm>
            <a:off x="34804" y="0"/>
            <a:ext cx="12188952" cy="830997"/>
          </a:xfrm>
          <a:prstGeom prst="rect">
            <a:avLst/>
          </a:prstGeom>
          <a:solidFill>
            <a:schemeClr val="tx1">
              <a:lumMod val="25000"/>
              <a:lumOff val="75000"/>
            </a:schemeClr>
          </a:solidFill>
        </p:spPr>
        <p:txBody>
          <a:bodyPr wrap="square" rtlCol="0">
            <a:spAutoFit/>
          </a:bodyPr>
          <a:lstStyle/>
          <a:p>
            <a:pPr algn="ctr"/>
            <a:r>
              <a:rPr lang="en-CA" sz="4800" b="1" dirty="0">
                <a:solidFill>
                  <a:schemeClr val="bg1"/>
                </a:solidFill>
              </a:rPr>
              <a:t>Gels &amp; Gelles</a:t>
            </a:r>
          </a:p>
        </p:txBody>
      </p:sp>
    </p:spTree>
    <p:extLst>
      <p:ext uri="{BB962C8B-B14F-4D97-AF65-F5344CB8AC3E}">
        <p14:creationId xmlns:p14="http://schemas.microsoft.com/office/powerpoint/2010/main" val="2296143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37DB840-FD27-93B1-C6F3-678417B6A411}"/>
              </a:ext>
            </a:extLst>
          </p:cNvPr>
          <p:cNvPicPr>
            <a:picLocks noChangeAspect="1"/>
          </p:cNvPicPr>
          <p:nvPr/>
        </p:nvPicPr>
        <p:blipFill>
          <a:blip r:embed="rId2">
            <a:alphaModFix amt="50000"/>
          </a:blip>
          <a:stretch>
            <a:fillRect/>
          </a:stretch>
        </p:blipFill>
        <p:spPr>
          <a:xfrm>
            <a:off x="2057399" y="0"/>
            <a:ext cx="8275321" cy="5869947"/>
          </a:xfrm>
          <a:prstGeom prst="rect">
            <a:avLst/>
          </a:prstGeom>
          <a:effectLst>
            <a:softEdge rad="635000"/>
          </a:effectLst>
        </p:spPr>
      </p:pic>
      <p:sp>
        <p:nvSpPr>
          <p:cNvPr id="2" name="Title 1">
            <a:extLst>
              <a:ext uri="{FF2B5EF4-FFF2-40B4-BE49-F238E27FC236}">
                <a16:creationId xmlns:a16="http://schemas.microsoft.com/office/drawing/2014/main" id="{E9E99669-FD31-B566-ED58-F6CD26FAD0BD}"/>
              </a:ext>
            </a:extLst>
          </p:cNvPr>
          <p:cNvSpPr>
            <a:spLocks noGrp="1"/>
          </p:cNvSpPr>
          <p:nvPr>
            <p:ph type="title"/>
          </p:nvPr>
        </p:nvSpPr>
        <p:spPr/>
        <p:txBody>
          <a:bodyPr/>
          <a:lstStyle/>
          <a:p>
            <a:r>
              <a:rPr lang="en-CA" dirty="0"/>
              <a:t>Petit Tatin </a:t>
            </a:r>
          </a:p>
        </p:txBody>
      </p:sp>
      <p:sp>
        <p:nvSpPr>
          <p:cNvPr id="5" name="TextBox 4">
            <a:extLst>
              <a:ext uri="{FF2B5EF4-FFF2-40B4-BE49-F238E27FC236}">
                <a16:creationId xmlns:a16="http://schemas.microsoft.com/office/drawing/2014/main" id="{8DB2D4B0-FB39-CC2C-8855-8CA4E8C47DD9}"/>
              </a:ext>
            </a:extLst>
          </p:cNvPr>
          <p:cNvSpPr txBox="1"/>
          <p:nvPr/>
        </p:nvSpPr>
        <p:spPr>
          <a:xfrm>
            <a:off x="724662" y="1582340"/>
            <a:ext cx="4450842" cy="3323987"/>
          </a:xfrm>
          <a:prstGeom prst="rect">
            <a:avLst/>
          </a:prstGeom>
          <a:noFill/>
        </p:spPr>
        <p:txBody>
          <a:bodyPr wrap="square">
            <a:spAutoFit/>
          </a:bodyPr>
          <a:lstStyle/>
          <a:p>
            <a:r>
              <a:rPr lang="en-CA" sz="1400" b="1" dirty="0"/>
              <a:t>Carnalized Apple</a:t>
            </a:r>
          </a:p>
          <a:p>
            <a:r>
              <a:rPr lang="en-CA" sz="1400" dirty="0"/>
              <a:t>Granny Smith Apples peeled and cubed 1.308 kg</a:t>
            </a:r>
          </a:p>
          <a:p>
            <a:r>
              <a:rPr lang="en-CA" sz="1400" dirty="0"/>
              <a:t>Sugar, granulated 300 g</a:t>
            </a:r>
          </a:p>
          <a:p>
            <a:r>
              <a:rPr lang="en-CA" sz="1400" dirty="0"/>
              <a:t>Butter 90 g</a:t>
            </a:r>
          </a:p>
          <a:p>
            <a:r>
              <a:rPr lang="en-CA" sz="1400" dirty="0"/>
              <a:t>Gelatin Sheet 8 sheets</a:t>
            </a:r>
          </a:p>
          <a:p>
            <a:endParaRPr lang="en-CA" sz="1400" dirty="0"/>
          </a:p>
          <a:p>
            <a:r>
              <a:rPr lang="en-CA" sz="1400" b="1" dirty="0"/>
              <a:t>Instructions</a:t>
            </a:r>
          </a:p>
          <a:p>
            <a:pPr marL="342900" indent="-342900">
              <a:buAutoNum type="arabicPeriod"/>
            </a:pPr>
            <a:r>
              <a:rPr lang="en-CA" sz="1400" dirty="0"/>
              <a:t>Peel and cut apple into small even dices. Reserve</a:t>
            </a:r>
          </a:p>
          <a:p>
            <a:pPr marL="342900" indent="-342900">
              <a:buAutoNum type="arabicPeriod"/>
            </a:pPr>
            <a:r>
              <a:rPr lang="en-CA" sz="1400" dirty="0"/>
              <a:t>Soak gelatin in cold water reserve</a:t>
            </a:r>
          </a:p>
          <a:p>
            <a:pPr marL="342900" indent="-342900">
              <a:buAutoNum type="arabicPeriod"/>
            </a:pPr>
            <a:r>
              <a:rPr lang="en-CA" sz="1400" dirty="0"/>
              <a:t>Make dry caramel from the sugar deglaze with butter add the diced apples, vanilla. Stew the apples in this caramel until soft and tender</a:t>
            </a:r>
          </a:p>
          <a:p>
            <a:pPr marL="342900" indent="-342900">
              <a:buAutoNum type="arabicPeriod"/>
            </a:pPr>
            <a:r>
              <a:rPr lang="en-CA" sz="1400" dirty="0"/>
              <a:t>Squeeze the gelatin to remove the excess water add to the apple mixture</a:t>
            </a:r>
          </a:p>
          <a:p>
            <a:pPr marL="342900" indent="-342900">
              <a:buAutoNum type="arabicPeriod"/>
            </a:pPr>
            <a:r>
              <a:rPr lang="en-CA" sz="1400" dirty="0"/>
              <a:t>fill it into silicone pebble mold and freeze.</a:t>
            </a:r>
          </a:p>
        </p:txBody>
      </p:sp>
      <p:sp>
        <p:nvSpPr>
          <p:cNvPr id="7" name="TextBox 6">
            <a:extLst>
              <a:ext uri="{FF2B5EF4-FFF2-40B4-BE49-F238E27FC236}">
                <a16:creationId xmlns:a16="http://schemas.microsoft.com/office/drawing/2014/main" id="{1A8AA8E1-BB4C-A9FF-8486-D0F61F2EE7DB}"/>
              </a:ext>
            </a:extLst>
          </p:cNvPr>
          <p:cNvSpPr txBox="1"/>
          <p:nvPr/>
        </p:nvSpPr>
        <p:spPr>
          <a:xfrm>
            <a:off x="5881878" y="1582340"/>
            <a:ext cx="5585460" cy="3108543"/>
          </a:xfrm>
          <a:prstGeom prst="rect">
            <a:avLst/>
          </a:prstGeom>
          <a:noFill/>
        </p:spPr>
        <p:txBody>
          <a:bodyPr wrap="square">
            <a:spAutoFit/>
          </a:bodyPr>
          <a:lstStyle/>
          <a:p>
            <a:r>
              <a:rPr lang="en-CA" sz="1400" b="1" dirty="0"/>
              <a:t>Vanilla Sable Breton</a:t>
            </a:r>
          </a:p>
          <a:p>
            <a:r>
              <a:rPr lang="en-CA" sz="1400" dirty="0"/>
              <a:t>egg yolk 133 g</a:t>
            </a:r>
          </a:p>
          <a:p>
            <a:r>
              <a:rPr lang="en-CA" sz="1400" dirty="0"/>
              <a:t>Sugar, granulated 289 g</a:t>
            </a:r>
          </a:p>
          <a:p>
            <a:r>
              <a:rPr lang="en-CA" sz="1400" dirty="0"/>
              <a:t>Butter soft 333 g</a:t>
            </a:r>
          </a:p>
          <a:p>
            <a:r>
              <a:rPr lang="en-CA" sz="1400" dirty="0"/>
              <a:t>Flour, All-Purpose 444 g</a:t>
            </a:r>
          </a:p>
          <a:p>
            <a:r>
              <a:rPr lang="en-CA" sz="1400" dirty="0"/>
              <a:t>Salt 11 g</a:t>
            </a:r>
          </a:p>
          <a:p>
            <a:r>
              <a:rPr lang="en-CA" sz="1400" dirty="0"/>
              <a:t>Baking Powder 17 g</a:t>
            </a:r>
          </a:p>
          <a:p>
            <a:endParaRPr lang="en-CA" sz="1400" dirty="0"/>
          </a:p>
          <a:p>
            <a:r>
              <a:rPr lang="en-CA" sz="1400" b="1" dirty="0"/>
              <a:t>Instructions</a:t>
            </a:r>
          </a:p>
          <a:p>
            <a:pPr marL="342900" indent="-342900">
              <a:buAutoNum type="arabicPeriod"/>
            </a:pPr>
            <a:r>
              <a:rPr lang="en-CA" sz="1400" dirty="0"/>
              <a:t>Cream yolks and sugar together until ribbon stage.</a:t>
            </a:r>
          </a:p>
          <a:p>
            <a:pPr marL="342900" indent="-342900">
              <a:buAutoNum type="arabicPeriod"/>
            </a:pPr>
            <a:r>
              <a:rPr lang="en-CA" sz="1400" dirty="0"/>
              <a:t>Add in soft butter.</a:t>
            </a:r>
          </a:p>
          <a:p>
            <a:pPr marL="342900" indent="-342900">
              <a:buAutoNum type="arabicPeriod"/>
            </a:pPr>
            <a:r>
              <a:rPr lang="en-CA" sz="1400" dirty="0"/>
              <a:t>Sift flour, baking powder and salt. Fold into butter mixture</a:t>
            </a:r>
          </a:p>
          <a:p>
            <a:pPr marL="342900" indent="-342900">
              <a:buAutoNum type="arabicPeriod"/>
            </a:pPr>
            <a:r>
              <a:rPr lang="en-CA" sz="1400" dirty="0"/>
              <a:t>Roll between parchment papers to 1/2 cm.</a:t>
            </a:r>
          </a:p>
          <a:p>
            <a:pPr marL="342900" indent="-342900">
              <a:buAutoNum type="arabicPeriod"/>
            </a:pPr>
            <a:r>
              <a:rPr lang="en-CA" sz="1400" dirty="0"/>
              <a:t>Bake 325 F, 15 minutes - light brown colour.</a:t>
            </a:r>
          </a:p>
        </p:txBody>
      </p:sp>
    </p:spTree>
    <p:extLst>
      <p:ext uri="{BB962C8B-B14F-4D97-AF65-F5344CB8AC3E}">
        <p14:creationId xmlns:p14="http://schemas.microsoft.com/office/powerpoint/2010/main" val="6013335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FF34779-4AB6-0A60-0982-40F901730719}"/>
              </a:ext>
            </a:extLst>
          </p:cNvPr>
          <p:cNvSpPr>
            <a:spLocks noGrp="1"/>
          </p:cNvSpPr>
          <p:nvPr>
            <p:ph type="title"/>
          </p:nvPr>
        </p:nvSpPr>
        <p:spPr>
          <a:xfrm>
            <a:off x="301752" y="3949635"/>
            <a:ext cx="3331464" cy="573397"/>
          </a:xfrm>
        </p:spPr>
        <p:txBody>
          <a:bodyPr>
            <a:normAutofit/>
          </a:bodyPr>
          <a:lstStyle/>
          <a:p>
            <a:r>
              <a:rPr lang="en-US" sz="1700" dirty="0">
                <a:latin typeface="+mn-lt"/>
              </a:rPr>
              <a:t>Tropical Tart</a:t>
            </a:r>
          </a:p>
        </p:txBody>
      </p:sp>
      <p:sp>
        <p:nvSpPr>
          <p:cNvPr id="3" name="Content Placeholder 2">
            <a:extLst>
              <a:ext uri="{FF2B5EF4-FFF2-40B4-BE49-F238E27FC236}">
                <a16:creationId xmlns:a16="http://schemas.microsoft.com/office/drawing/2014/main" id="{72CE758A-3792-32D3-72BC-8F2967EF0993}"/>
              </a:ext>
            </a:extLst>
          </p:cNvPr>
          <p:cNvSpPr>
            <a:spLocks noGrp="1"/>
          </p:cNvSpPr>
          <p:nvPr>
            <p:ph idx="1"/>
          </p:nvPr>
        </p:nvSpPr>
        <p:spPr>
          <a:xfrm>
            <a:off x="288035" y="4528928"/>
            <a:ext cx="3963925" cy="1240936"/>
          </a:xfrm>
        </p:spPr>
        <p:txBody>
          <a:bodyPr>
            <a:normAutofit/>
          </a:bodyPr>
          <a:lstStyle/>
          <a:p>
            <a:r>
              <a:rPr lang="en-US" sz="1500" dirty="0">
                <a:latin typeface="+mn-lt"/>
              </a:rPr>
              <a:t>Vanilla tart shell (sweet, crunchy)</a:t>
            </a:r>
          </a:p>
          <a:p>
            <a:r>
              <a:rPr lang="en-US" sz="1500" dirty="0">
                <a:latin typeface="+mn-lt"/>
              </a:rPr>
              <a:t>Coconut pastry cream (sweet/fatty, creamy)</a:t>
            </a:r>
          </a:p>
          <a:p>
            <a:r>
              <a:rPr lang="en-US" sz="1500" dirty="0">
                <a:latin typeface="+mn-lt"/>
              </a:rPr>
              <a:t>Mango passion fruit </a:t>
            </a:r>
            <a:r>
              <a:rPr lang="en-US" sz="1500" dirty="0" err="1">
                <a:latin typeface="+mn-lt"/>
              </a:rPr>
              <a:t>gelle</a:t>
            </a:r>
            <a:r>
              <a:rPr lang="en-US" sz="1500" dirty="0">
                <a:latin typeface="+mn-lt"/>
              </a:rPr>
              <a:t> (acid, juicy)</a:t>
            </a:r>
          </a:p>
          <a:p>
            <a:endParaRPr lang="en-US" sz="1500" dirty="0">
              <a:latin typeface="+mn-lt"/>
            </a:endParaRPr>
          </a:p>
        </p:txBody>
      </p:sp>
      <p:pic>
        <p:nvPicPr>
          <p:cNvPr id="5" name="Picture 4">
            <a:extLst>
              <a:ext uri="{FF2B5EF4-FFF2-40B4-BE49-F238E27FC236}">
                <a16:creationId xmlns:a16="http://schemas.microsoft.com/office/drawing/2014/main" id="{279978A7-0B06-B3FF-9580-9B22DCB1D1DE}"/>
              </a:ext>
            </a:extLst>
          </p:cNvPr>
          <p:cNvPicPr>
            <a:picLocks noChangeAspect="1"/>
          </p:cNvPicPr>
          <p:nvPr/>
        </p:nvPicPr>
        <p:blipFill>
          <a:blip r:embed="rId3"/>
          <a:srcRect l="11784" r="10668" b="1"/>
          <a:stretch>
            <a:fillRect/>
          </a:stretch>
        </p:blipFill>
        <p:spPr>
          <a:xfrm>
            <a:off x="301753" y="521013"/>
            <a:ext cx="4352544" cy="3374136"/>
          </a:xfrm>
          <a:prstGeom prst="rect">
            <a:avLst/>
          </a:prstGeom>
        </p:spPr>
      </p:pic>
      <p:pic>
        <p:nvPicPr>
          <p:cNvPr id="4" name="Picture 3">
            <a:extLst>
              <a:ext uri="{FF2B5EF4-FFF2-40B4-BE49-F238E27FC236}">
                <a16:creationId xmlns:a16="http://schemas.microsoft.com/office/drawing/2014/main" id="{EF1AF327-C084-AEFF-67DE-60F054A6DAE2}"/>
              </a:ext>
            </a:extLst>
          </p:cNvPr>
          <p:cNvPicPr>
            <a:picLocks noChangeAspect="1"/>
          </p:cNvPicPr>
          <p:nvPr/>
        </p:nvPicPr>
        <p:blipFill>
          <a:blip r:embed="rId4"/>
          <a:srcRect l="19089" r="24506" b="1"/>
          <a:stretch>
            <a:fillRect/>
          </a:stretch>
        </p:blipFill>
        <p:spPr>
          <a:xfrm>
            <a:off x="4920263" y="577514"/>
            <a:ext cx="3225886" cy="3317635"/>
          </a:xfrm>
          <a:prstGeom prst="rect">
            <a:avLst/>
          </a:prstGeom>
        </p:spPr>
      </p:pic>
      <p:pic>
        <p:nvPicPr>
          <p:cNvPr id="6" name="Picture 5">
            <a:extLst>
              <a:ext uri="{FF2B5EF4-FFF2-40B4-BE49-F238E27FC236}">
                <a16:creationId xmlns:a16="http://schemas.microsoft.com/office/drawing/2014/main" id="{6BAD1EF7-A32A-4839-3DD2-396446DBF800}"/>
              </a:ext>
            </a:extLst>
          </p:cNvPr>
          <p:cNvPicPr>
            <a:picLocks noChangeAspect="1"/>
          </p:cNvPicPr>
          <p:nvPr/>
        </p:nvPicPr>
        <p:blipFill>
          <a:blip r:embed="rId5"/>
          <a:srcRect l="15963" r="16459" b="-3"/>
          <a:stretch>
            <a:fillRect/>
          </a:stretch>
        </p:blipFill>
        <p:spPr>
          <a:xfrm>
            <a:off x="8473574" y="577514"/>
            <a:ext cx="3008273" cy="3372121"/>
          </a:xfrm>
          <a:prstGeom prst="rect">
            <a:avLst/>
          </a:prstGeom>
        </p:spPr>
      </p:pic>
      <p:sp>
        <p:nvSpPr>
          <p:cNvPr id="7" name="TextBox 6">
            <a:extLst>
              <a:ext uri="{FF2B5EF4-FFF2-40B4-BE49-F238E27FC236}">
                <a16:creationId xmlns:a16="http://schemas.microsoft.com/office/drawing/2014/main" id="{D5573071-01FB-510E-BD2D-40EEB24E6027}"/>
              </a:ext>
            </a:extLst>
          </p:cNvPr>
          <p:cNvSpPr txBox="1"/>
          <p:nvPr/>
        </p:nvSpPr>
        <p:spPr>
          <a:xfrm>
            <a:off x="4855464" y="4059361"/>
            <a:ext cx="3464785" cy="353943"/>
          </a:xfrm>
          <a:prstGeom prst="rect">
            <a:avLst/>
          </a:prstGeom>
          <a:noFill/>
        </p:spPr>
        <p:txBody>
          <a:bodyPr wrap="square" rtlCol="0">
            <a:spAutoFit/>
          </a:bodyPr>
          <a:lstStyle/>
          <a:p>
            <a:r>
              <a:rPr lang="en-CA" sz="1700" b="1" dirty="0"/>
              <a:t>Strawberry &amp; Campari Mini Cake</a:t>
            </a:r>
          </a:p>
        </p:txBody>
      </p:sp>
      <p:sp>
        <p:nvSpPr>
          <p:cNvPr id="8" name="TextBox 7">
            <a:extLst>
              <a:ext uri="{FF2B5EF4-FFF2-40B4-BE49-F238E27FC236}">
                <a16:creationId xmlns:a16="http://schemas.microsoft.com/office/drawing/2014/main" id="{87B3BDDD-9163-1A66-FF6F-8B6C79C8736F}"/>
              </a:ext>
            </a:extLst>
          </p:cNvPr>
          <p:cNvSpPr txBox="1"/>
          <p:nvPr/>
        </p:nvSpPr>
        <p:spPr>
          <a:xfrm>
            <a:off x="8567928" y="4043972"/>
            <a:ext cx="2688336" cy="353943"/>
          </a:xfrm>
          <a:prstGeom prst="rect">
            <a:avLst/>
          </a:prstGeom>
          <a:noFill/>
        </p:spPr>
        <p:txBody>
          <a:bodyPr wrap="square" rtlCol="0">
            <a:spAutoFit/>
          </a:bodyPr>
          <a:lstStyle/>
          <a:p>
            <a:r>
              <a:rPr lang="en-CA" sz="1700" b="1" dirty="0"/>
              <a:t>Apricot Lamington</a:t>
            </a:r>
          </a:p>
        </p:txBody>
      </p:sp>
      <p:sp>
        <p:nvSpPr>
          <p:cNvPr id="9" name="TextBox 8">
            <a:extLst>
              <a:ext uri="{FF2B5EF4-FFF2-40B4-BE49-F238E27FC236}">
                <a16:creationId xmlns:a16="http://schemas.microsoft.com/office/drawing/2014/main" id="{9D6ADC19-EB93-D9D2-2298-42C22522945A}"/>
              </a:ext>
            </a:extLst>
          </p:cNvPr>
          <p:cNvSpPr txBox="1"/>
          <p:nvPr/>
        </p:nvSpPr>
        <p:spPr>
          <a:xfrm>
            <a:off x="4843272" y="4445231"/>
            <a:ext cx="3225886" cy="1477328"/>
          </a:xfrm>
          <a:prstGeom prst="rect">
            <a:avLst/>
          </a:prstGeom>
          <a:noFill/>
        </p:spPr>
        <p:txBody>
          <a:bodyPr wrap="square" rtlCol="0">
            <a:spAutoFit/>
          </a:bodyPr>
          <a:lstStyle/>
          <a:p>
            <a:pPr marL="285750" indent="-285750">
              <a:buFont typeface="Arial" panose="020B0604020202020204" pitchFamily="34" charset="0"/>
              <a:buChar char="•"/>
            </a:pPr>
            <a:r>
              <a:rPr lang="en-CA" sz="1500" dirty="0"/>
              <a:t>Grapefruit scented sponge (cakey, bitter, sweet)</a:t>
            </a:r>
          </a:p>
          <a:p>
            <a:pPr marL="285750" indent="-285750">
              <a:buFont typeface="Arial" panose="020B0604020202020204" pitchFamily="34" charset="0"/>
              <a:buChar char="•"/>
            </a:pPr>
            <a:r>
              <a:rPr lang="en-CA" sz="1500" dirty="0"/>
              <a:t>Strawberry </a:t>
            </a:r>
            <a:r>
              <a:rPr lang="en-CA" sz="1500" dirty="0" err="1"/>
              <a:t>cremeux</a:t>
            </a:r>
            <a:r>
              <a:rPr lang="en-CA" sz="1500" dirty="0"/>
              <a:t> (sweet, Creamy, fatty)</a:t>
            </a:r>
          </a:p>
          <a:p>
            <a:pPr marL="285750" indent="-285750">
              <a:buFont typeface="Arial" panose="020B0604020202020204" pitchFamily="34" charset="0"/>
              <a:buChar char="•"/>
            </a:pPr>
            <a:r>
              <a:rPr lang="en-CA" sz="1500" dirty="0"/>
              <a:t>Grapefruit Campari </a:t>
            </a:r>
            <a:r>
              <a:rPr lang="en-CA" sz="1500" dirty="0" err="1"/>
              <a:t>gelle</a:t>
            </a:r>
            <a:r>
              <a:rPr lang="en-CA" sz="1500" dirty="0"/>
              <a:t> (</a:t>
            </a:r>
            <a:r>
              <a:rPr lang="en-CA" sz="1500" dirty="0" err="1"/>
              <a:t>acid,juicy</a:t>
            </a:r>
            <a:r>
              <a:rPr lang="en-CA" sz="1500" dirty="0"/>
              <a:t>)</a:t>
            </a:r>
          </a:p>
        </p:txBody>
      </p:sp>
      <p:sp>
        <p:nvSpPr>
          <p:cNvPr id="11" name="TextBox 10">
            <a:extLst>
              <a:ext uri="{FF2B5EF4-FFF2-40B4-BE49-F238E27FC236}">
                <a16:creationId xmlns:a16="http://schemas.microsoft.com/office/drawing/2014/main" id="{927F7095-1044-526C-B682-F22FA57F1465}"/>
              </a:ext>
            </a:extLst>
          </p:cNvPr>
          <p:cNvSpPr txBox="1"/>
          <p:nvPr/>
        </p:nvSpPr>
        <p:spPr>
          <a:xfrm>
            <a:off x="8567927" y="4397914"/>
            <a:ext cx="2936015" cy="1477328"/>
          </a:xfrm>
          <a:prstGeom prst="rect">
            <a:avLst/>
          </a:prstGeom>
          <a:noFill/>
        </p:spPr>
        <p:txBody>
          <a:bodyPr wrap="square" rtlCol="0">
            <a:spAutoFit/>
          </a:bodyPr>
          <a:lstStyle/>
          <a:p>
            <a:pPr marL="285750" indent="-285750">
              <a:buFont typeface="Arial" panose="020B0604020202020204" pitchFamily="34" charset="0"/>
              <a:buChar char="•"/>
            </a:pPr>
            <a:r>
              <a:rPr lang="en-CA" sz="1500" dirty="0"/>
              <a:t>Almond sponge (cakey/soft, sweet)</a:t>
            </a:r>
          </a:p>
          <a:p>
            <a:pPr marL="285750" indent="-285750">
              <a:buFont typeface="Arial" panose="020B0604020202020204" pitchFamily="34" charset="0"/>
              <a:buChar char="•"/>
            </a:pPr>
            <a:r>
              <a:rPr lang="en-CA" sz="1500" dirty="0"/>
              <a:t>Apricot Gel (Juicy, acidic)</a:t>
            </a:r>
          </a:p>
          <a:p>
            <a:pPr marL="285750" indent="-285750">
              <a:buFont typeface="Arial" panose="020B0604020202020204" pitchFamily="34" charset="0"/>
              <a:buChar char="•"/>
            </a:pPr>
            <a:r>
              <a:rPr lang="en-CA" sz="1500" dirty="0"/>
              <a:t>Toasted coconut (crunch)</a:t>
            </a:r>
          </a:p>
          <a:p>
            <a:pPr marL="285750" indent="-285750">
              <a:buFont typeface="Arial" panose="020B0604020202020204" pitchFamily="34" charset="0"/>
              <a:buChar char="•"/>
            </a:pPr>
            <a:r>
              <a:rPr lang="en-CA" sz="1500" dirty="0"/>
              <a:t>Chocolate ganache (Rich, bitter)</a:t>
            </a:r>
          </a:p>
        </p:txBody>
      </p:sp>
    </p:spTree>
    <p:extLst>
      <p:ext uri="{BB962C8B-B14F-4D97-AF65-F5344CB8AC3E}">
        <p14:creationId xmlns:p14="http://schemas.microsoft.com/office/powerpoint/2010/main" val="1708768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B8D6E9-8E5D-90B9-A671-6201CB13177A}"/>
              </a:ext>
            </a:extLst>
          </p:cNvPr>
          <p:cNvSpPr>
            <a:spLocks noGrp="1"/>
          </p:cNvSpPr>
          <p:nvPr>
            <p:ph idx="1"/>
          </p:nvPr>
        </p:nvSpPr>
        <p:spPr/>
        <p:txBody>
          <a:bodyPr/>
          <a:lstStyle/>
          <a:p>
            <a:pPr marL="0" indent="0">
              <a:buNone/>
            </a:pPr>
            <a:endParaRPr lang="en-CA" dirty="0"/>
          </a:p>
          <a:p>
            <a:endParaRPr lang="en-CA" dirty="0"/>
          </a:p>
        </p:txBody>
      </p:sp>
      <p:sp>
        <p:nvSpPr>
          <p:cNvPr id="4" name="TextBox 3">
            <a:extLst>
              <a:ext uri="{FF2B5EF4-FFF2-40B4-BE49-F238E27FC236}">
                <a16:creationId xmlns:a16="http://schemas.microsoft.com/office/drawing/2014/main" id="{DF263DF8-316A-4958-2DB6-703767FC5D30}"/>
              </a:ext>
            </a:extLst>
          </p:cNvPr>
          <p:cNvSpPr txBox="1"/>
          <p:nvPr/>
        </p:nvSpPr>
        <p:spPr>
          <a:xfrm>
            <a:off x="0" y="0"/>
            <a:ext cx="12192000" cy="1446550"/>
          </a:xfrm>
          <a:prstGeom prst="rect">
            <a:avLst/>
          </a:prstGeom>
          <a:solidFill>
            <a:schemeClr val="tx1">
              <a:lumMod val="25000"/>
              <a:lumOff val="75000"/>
            </a:schemeClr>
          </a:solidFill>
        </p:spPr>
        <p:txBody>
          <a:bodyPr wrap="square" rtlCol="0">
            <a:spAutoFit/>
          </a:bodyPr>
          <a:lstStyle/>
          <a:p>
            <a:pPr algn="ctr"/>
            <a:r>
              <a:rPr lang="en-CA" sz="8800" dirty="0">
                <a:solidFill>
                  <a:schemeClr val="bg1"/>
                </a:solidFill>
              </a:rPr>
              <a:t>Thank You!</a:t>
            </a:r>
          </a:p>
        </p:txBody>
      </p:sp>
      <p:sp>
        <p:nvSpPr>
          <p:cNvPr id="7" name="TextBox 6">
            <a:extLst>
              <a:ext uri="{FF2B5EF4-FFF2-40B4-BE49-F238E27FC236}">
                <a16:creationId xmlns:a16="http://schemas.microsoft.com/office/drawing/2014/main" id="{ED32182D-4938-90C7-6F82-75D27E738364}"/>
              </a:ext>
            </a:extLst>
          </p:cNvPr>
          <p:cNvSpPr txBox="1"/>
          <p:nvPr/>
        </p:nvSpPr>
        <p:spPr>
          <a:xfrm>
            <a:off x="1152144" y="2167128"/>
            <a:ext cx="9034272" cy="1569660"/>
          </a:xfrm>
          <a:prstGeom prst="rect">
            <a:avLst/>
          </a:prstGeom>
          <a:noFill/>
        </p:spPr>
        <p:txBody>
          <a:bodyPr wrap="square" rtlCol="0">
            <a:spAutoFit/>
          </a:bodyPr>
          <a:lstStyle/>
          <a:p>
            <a:pPr algn="ctr"/>
            <a:r>
              <a:rPr lang="en-CA" sz="2400" b="1" dirty="0"/>
              <a:t>Lets Connect!</a:t>
            </a:r>
          </a:p>
          <a:p>
            <a:pPr algn="ctr"/>
            <a:endParaRPr lang="en-CA" sz="2400" b="1" dirty="0"/>
          </a:p>
          <a:p>
            <a:pPr algn="ctr"/>
            <a:r>
              <a:rPr lang="en-CA" sz="2400" b="1" dirty="0"/>
              <a:t>If you have any questions or want to chat desserts feel free to reach out!</a:t>
            </a:r>
          </a:p>
        </p:txBody>
      </p:sp>
      <p:graphicFrame>
        <p:nvGraphicFramePr>
          <p:cNvPr id="15" name="TextBox 4">
            <a:extLst>
              <a:ext uri="{FF2B5EF4-FFF2-40B4-BE49-F238E27FC236}">
                <a16:creationId xmlns:a16="http://schemas.microsoft.com/office/drawing/2014/main" id="{4564B33A-CC25-D516-F8E0-E21D44EA9DF5}"/>
              </a:ext>
            </a:extLst>
          </p:cNvPr>
          <p:cNvGraphicFramePr/>
          <p:nvPr>
            <p:extLst>
              <p:ext uri="{D42A27DB-BD31-4B8C-83A1-F6EECF244321}">
                <p14:modId xmlns:p14="http://schemas.microsoft.com/office/powerpoint/2010/main" val="3708160911"/>
              </p:ext>
            </p:extLst>
          </p:nvPr>
        </p:nvGraphicFramePr>
        <p:xfrm>
          <a:off x="640080" y="3779400"/>
          <a:ext cx="10293096" cy="24651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472493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FB568-27AF-8FCD-B19E-B634B81CB75F}"/>
              </a:ext>
            </a:extLst>
          </p:cNvPr>
          <p:cNvSpPr>
            <a:spLocks noGrp="1"/>
          </p:cNvSpPr>
          <p:nvPr>
            <p:ph type="title"/>
          </p:nvPr>
        </p:nvSpPr>
        <p:spPr>
          <a:xfrm>
            <a:off x="838200" y="365125"/>
            <a:ext cx="10515600" cy="1134491"/>
          </a:xfrm>
          <a:solidFill>
            <a:schemeClr val="tx2">
              <a:lumMod val="40000"/>
              <a:lumOff val="60000"/>
            </a:schemeClr>
          </a:solidFill>
        </p:spPr>
        <p:txBody>
          <a:bodyPr/>
          <a:lstStyle/>
          <a:p>
            <a:pPr algn="ctr"/>
            <a:r>
              <a:rPr lang="en-CA" dirty="0">
                <a:solidFill>
                  <a:schemeClr val="bg1"/>
                </a:solidFill>
              </a:rPr>
              <a:t>Recipes</a:t>
            </a:r>
          </a:p>
        </p:txBody>
      </p:sp>
    </p:spTree>
    <p:extLst>
      <p:ext uri="{BB962C8B-B14F-4D97-AF65-F5344CB8AC3E}">
        <p14:creationId xmlns:p14="http://schemas.microsoft.com/office/powerpoint/2010/main" val="1750095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D487814-2B14-B2BD-3DB7-E2F1389B5C55}"/>
              </a:ext>
            </a:extLst>
          </p:cNvPr>
          <p:cNvPicPr>
            <a:picLocks noChangeAspect="1"/>
          </p:cNvPicPr>
          <p:nvPr/>
        </p:nvPicPr>
        <p:blipFill>
          <a:blip r:embed="rId2">
            <a:alphaModFix amt="35000"/>
          </a:blip>
          <a:stretch>
            <a:fillRect/>
          </a:stretch>
        </p:blipFill>
        <p:spPr>
          <a:xfrm>
            <a:off x="1261871" y="0"/>
            <a:ext cx="9668257" cy="6858000"/>
          </a:xfrm>
          <a:prstGeom prst="rect">
            <a:avLst/>
          </a:prstGeom>
          <a:effectLst>
            <a:softEdge rad="635000"/>
          </a:effectLst>
        </p:spPr>
      </p:pic>
      <p:sp>
        <p:nvSpPr>
          <p:cNvPr id="2" name="Title 1">
            <a:extLst>
              <a:ext uri="{FF2B5EF4-FFF2-40B4-BE49-F238E27FC236}">
                <a16:creationId xmlns:a16="http://schemas.microsoft.com/office/drawing/2014/main" id="{27D63F01-8911-9028-4635-BA244CF4CA45}"/>
              </a:ext>
            </a:extLst>
          </p:cNvPr>
          <p:cNvSpPr>
            <a:spLocks noGrp="1"/>
          </p:cNvSpPr>
          <p:nvPr>
            <p:ph type="title"/>
          </p:nvPr>
        </p:nvSpPr>
        <p:spPr/>
        <p:txBody>
          <a:bodyPr/>
          <a:lstStyle/>
          <a:p>
            <a:r>
              <a:rPr lang="en-CA" dirty="0"/>
              <a:t>Tarte </a:t>
            </a:r>
            <a:r>
              <a:rPr lang="en-CA" dirty="0" err="1"/>
              <a:t>Tropezienne</a:t>
            </a:r>
            <a:endParaRPr lang="en-CA" dirty="0"/>
          </a:p>
        </p:txBody>
      </p:sp>
      <p:sp>
        <p:nvSpPr>
          <p:cNvPr id="5" name="TextBox 4">
            <a:extLst>
              <a:ext uri="{FF2B5EF4-FFF2-40B4-BE49-F238E27FC236}">
                <a16:creationId xmlns:a16="http://schemas.microsoft.com/office/drawing/2014/main" id="{1F7DCBF7-F63B-AC18-3A5C-39F645F1516E}"/>
              </a:ext>
            </a:extLst>
          </p:cNvPr>
          <p:cNvSpPr txBox="1"/>
          <p:nvPr/>
        </p:nvSpPr>
        <p:spPr>
          <a:xfrm>
            <a:off x="838199" y="1516554"/>
            <a:ext cx="6373305" cy="5262979"/>
          </a:xfrm>
          <a:prstGeom prst="rect">
            <a:avLst/>
          </a:prstGeom>
          <a:noFill/>
        </p:spPr>
        <p:txBody>
          <a:bodyPr wrap="square">
            <a:spAutoFit/>
          </a:bodyPr>
          <a:lstStyle/>
          <a:p>
            <a:r>
              <a:rPr lang="en-US" sz="1400" b="1" dirty="0"/>
              <a:t>Brioche</a:t>
            </a:r>
            <a:r>
              <a:rPr lang="en-US" sz="1400" dirty="0"/>
              <a:t> </a:t>
            </a:r>
            <a:r>
              <a:rPr lang="en-US" sz="1400" b="1" dirty="0"/>
              <a:t>Dough</a:t>
            </a:r>
          </a:p>
          <a:p>
            <a:r>
              <a:rPr lang="en-US" sz="1400" dirty="0"/>
              <a:t>Flour, All-Purpose 660 g</a:t>
            </a:r>
          </a:p>
          <a:p>
            <a:r>
              <a:rPr lang="en-US" sz="1400" dirty="0"/>
              <a:t>Milk Powder 56 g</a:t>
            </a:r>
          </a:p>
          <a:p>
            <a:r>
              <a:rPr lang="en-US" sz="1400" dirty="0"/>
              <a:t>Sugar, granulated 30 g</a:t>
            </a:r>
          </a:p>
          <a:p>
            <a:r>
              <a:rPr lang="en-US" sz="1400" dirty="0"/>
              <a:t>kosher salt 16 g</a:t>
            </a:r>
          </a:p>
          <a:p>
            <a:r>
              <a:rPr lang="en-US" sz="1400" dirty="0"/>
              <a:t>Instant Yeast Blue 24 g</a:t>
            </a:r>
          </a:p>
          <a:p>
            <a:r>
              <a:rPr lang="en-US" sz="1400" dirty="0"/>
              <a:t>Eggs cold 300 g</a:t>
            </a:r>
          </a:p>
          <a:p>
            <a:r>
              <a:rPr lang="en-US" sz="1400" dirty="0"/>
              <a:t>Water cool 114 g</a:t>
            </a:r>
          </a:p>
          <a:p>
            <a:r>
              <a:rPr lang="en-US" sz="1400" dirty="0"/>
              <a:t>Butter room temp 284 g</a:t>
            </a:r>
          </a:p>
          <a:p>
            <a:endParaRPr lang="en-US" sz="1400" dirty="0"/>
          </a:p>
          <a:p>
            <a:r>
              <a:rPr lang="en-US" sz="1400" b="1" dirty="0"/>
              <a:t>Instructions</a:t>
            </a:r>
          </a:p>
          <a:p>
            <a:r>
              <a:rPr lang="en-US" sz="1400" dirty="0"/>
              <a:t>1. mix all ingredients except butter in a bowl with a hook. Knead into a smooth stretch dough (about 7-10 mins depending on the size of the batch you are making). Once dough has developed and is stretchy and elastic add the butter one piece at a time kneading in between until it is fully incorporated. Scrape down bowl as necessary. Knead dough until it has formed a soft, smooth ball.</a:t>
            </a:r>
          </a:p>
          <a:p>
            <a:r>
              <a:rPr lang="en-US" sz="1400" dirty="0"/>
              <a:t>2. Place in a greased bowl and allow to rest at room temp for about 1 hour</a:t>
            </a:r>
          </a:p>
          <a:p>
            <a:r>
              <a:rPr lang="en-US" sz="1400" dirty="0"/>
              <a:t>then place in refrigerator overnight.</a:t>
            </a:r>
          </a:p>
          <a:p>
            <a:r>
              <a:rPr lang="en-US" sz="1400" dirty="0"/>
              <a:t>3. Sheet and cut using a 3.5 cm cutter. Place rounds in greased mini muffin pan and cover with plastic wrap. </a:t>
            </a:r>
          </a:p>
          <a:p>
            <a:r>
              <a:rPr lang="en-US" sz="1400" dirty="0"/>
              <a:t>4. Proof  until the dough almost touches the cling wrap. Egg wash and bake until golden brown (325F) </a:t>
            </a:r>
          </a:p>
          <a:p>
            <a:r>
              <a:rPr lang="en-US" sz="1400" dirty="0"/>
              <a:t>5. Brush with grapefruit syrup as soon as you remove from oven. Top with Pearl Sugar </a:t>
            </a:r>
            <a:endParaRPr lang="en-CA" sz="1400" dirty="0"/>
          </a:p>
        </p:txBody>
      </p:sp>
      <p:sp>
        <p:nvSpPr>
          <p:cNvPr id="7" name="TextBox 6">
            <a:extLst>
              <a:ext uri="{FF2B5EF4-FFF2-40B4-BE49-F238E27FC236}">
                <a16:creationId xmlns:a16="http://schemas.microsoft.com/office/drawing/2014/main" id="{310F847E-1442-1A6B-5F40-3C38B5401525}"/>
              </a:ext>
            </a:extLst>
          </p:cNvPr>
          <p:cNvSpPr txBox="1"/>
          <p:nvPr/>
        </p:nvSpPr>
        <p:spPr>
          <a:xfrm>
            <a:off x="7286920" y="1516553"/>
            <a:ext cx="4211424" cy="1815882"/>
          </a:xfrm>
          <a:prstGeom prst="rect">
            <a:avLst/>
          </a:prstGeom>
          <a:noFill/>
        </p:spPr>
        <p:txBody>
          <a:bodyPr wrap="square">
            <a:spAutoFit/>
          </a:bodyPr>
          <a:lstStyle/>
          <a:p>
            <a:r>
              <a:rPr lang="en-US" sz="1400" b="1" dirty="0"/>
              <a:t>Grapefruit Syrup</a:t>
            </a:r>
          </a:p>
          <a:p>
            <a:r>
              <a:rPr lang="en-US" sz="1400" dirty="0"/>
              <a:t>Water 50g</a:t>
            </a:r>
          </a:p>
          <a:p>
            <a:r>
              <a:rPr lang="en-US" sz="1400" dirty="0"/>
              <a:t>Grapefruit Puree 50 g</a:t>
            </a:r>
          </a:p>
          <a:p>
            <a:r>
              <a:rPr lang="en-US" sz="1400" dirty="0"/>
              <a:t>Grapefruit Zest 3 long peels</a:t>
            </a:r>
          </a:p>
          <a:p>
            <a:r>
              <a:rPr lang="en-US" sz="1400" dirty="0"/>
              <a:t>Sugar, granulated 100g</a:t>
            </a:r>
          </a:p>
          <a:p>
            <a:endParaRPr lang="en-US" sz="1400" dirty="0"/>
          </a:p>
          <a:p>
            <a:r>
              <a:rPr lang="en-US" sz="1400" b="1" dirty="0"/>
              <a:t>Instructions</a:t>
            </a:r>
            <a:r>
              <a:rPr lang="en-US" sz="1400" dirty="0"/>
              <a:t>: </a:t>
            </a:r>
          </a:p>
          <a:p>
            <a:r>
              <a:rPr lang="en-US" sz="1400" dirty="0"/>
              <a:t>Bring all to boil, allow zest to steel and then remove</a:t>
            </a:r>
            <a:endParaRPr lang="en-CA" sz="1400" dirty="0"/>
          </a:p>
        </p:txBody>
      </p:sp>
    </p:spTree>
    <p:extLst>
      <p:ext uri="{BB962C8B-B14F-4D97-AF65-F5344CB8AC3E}">
        <p14:creationId xmlns:p14="http://schemas.microsoft.com/office/powerpoint/2010/main" val="979170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DA76D64-B8AD-52E2-2316-2373433D21C3}"/>
              </a:ext>
            </a:extLst>
          </p:cNvPr>
          <p:cNvPicPr>
            <a:picLocks noChangeAspect="1"/>
          </p:cNvPicPr>
          <p:nvPr/>
        </p:nvPicPr>
        <p:blipFill>
          <a:blip r:embed="rId2">
            <a:alphaModFix amt="35000"/>
          </a:blip>
          <a:stretch>
            <a:fillRect/>
          </a:stretch>
        </p:blipFill>
        <p:spPr>
          <a:xfrm>
            <a:off x="1261871" y="0"/>
            <a:ext cx="9668257" cy="6858000"/>
          </a:xfrm>
          <a:prstGeom prst="rect">
            <a:avLst/>
          </a:prstGeom>
          <a:effectLst>
            <a:softEdge rad="635000"/>
          </a:effectLst>
        </p:spPr>
      </p:pic>
      <p:sp>
        <p:nvSpPr>
          <p:cNvPr id="2" name="Title 1">
            <a:extLst>
              <a:ext uri="{FF2B5EF4-FFF2-40B4-BE49-F238E27FC236}">
                <a16:creationId xmlns:a16="http://schemas.microsoft.com/office/drawing/2014/main" id="{E80017A8-FDF5-AE63-2A5A-DC59D5B9F4BF}"/>
              </a:ext>
            </a:extLst>
          </p:cNvPr>
          <p:cNvSpPr>
            <a:spLocks noGrp="1"/>
          </p:cNvSpPr>
          <p:nvPr>
            <p:ph type="title"/>
          </p:nvPr>
        </p:nvSpPr>
        <p:spPr/>
        <p:txBody>
          <a:bodyPr/>
          <a:lstStyle/>
          <a:p>
            <a:r>
              <a:rPr lang="en-CA" dirty="0"/>
              <a:t>Tarte </a:t>
            </a:r>
            <a:r>
              <a:rPr lang="en-CA" dirty="0" err="1"/>
              <a:t>Tropezienne</a:t>
            </a:r>
            <a:endParaRPr lang="en-CA" dirty="0"/>
          </a:p>
        </p:txBody>
      </p:sp>
      <p:sp>
        <p:nvSpPr>
          <p:cNvPr id="5" name="TextBox 4">
            <a:extLst>
              <a:ext uri="{FF2B5EF4-FFF2-40B4-BE49-F238E27FC236}">
                <a16:creationId xmlns:a16="http://schemas.microsoft.com/office/drawing/2014/main" id="{42672E6A-CE7F-A3B0-FDD7-7B9F862B777E}"/>
              </a:ext>
            </a:extLst>
          </p:cNvPr>
          <p:cNvSpPr txBox="1"/>
          <p:nvPr/>
        </p:nvSpPr>
        <p:spPr>
          <a:xfrm>
            <a:off x="567966" y="1696768"/>
            <a:ext cx="6094428" cy="3754874"/>
          </a:xfrm>
          <a:prstGeom prst="rect">
            <a:avLst/>
          </a:prstGeom>
          <a:noFill/>
        </p:spPr>
        <p:txBody>
          <a:bodyPr wrap="square">
            <a:spAutoFit/>
          </a:bodyPr>
          <a:lstStyle/>
          <a:p>
            <a:r>
              <a:rPr lang="en-US" sz="1400" b="1" dirty="0"/>
              <a:t>Milk</a:t>
            </a:r>
            <a:r>
              <a:rPr lang="en-US" sz="1400" dirty="0"/>
              <a:t> </a:t>
            </a:r>
            <a:r>
              <a:rPr lang="en-US" sz="1400" b="1" dirty="0"/>
              <a:t>Crumb</a:t>
            </a:r>
          </a:p>
          <a:p>
            <a:r>
              <a:rPr lang="en-US" sz="1400" dirty="0"/>
              <a:t>Milk Powder 14 g</a:t>
            </a:r>
          </a:p>
          <a:p>
            <a:r>
              <a:rPr lang="en-US" sz="1400" dirty="0"/>
              <a:t>Flour, All-Purpose 14 g</a:t>
            </a:r>
          </a:p>
          <a:p>
            <a:r>
              <a:rPr lang="en-US" sz="1400" dirty="0"/>
              <a:t>Cornstarch 4 g</a:t>
            </a:r>
          </a:p>
          <a:p>
            <a:r>
              <a:rPr lang="en-US" sz="1400" dirty="0"/>
              <a:t>Sugar, granulated 8 g</a:t>
            </a:r>
          </a:p>
          <a:p>
            <a:r>
              <a:rPr lang="en-US" sz="1400" dirty="0"/>
              <a:t>Salt 1 g</a:t>
            </a:r>
          </a:p>
          <a:p>
            <a:r>
              <a:rPr lang="en-US" sz="1400" dirty="0"/>
              <a:t>Butter 19 g</a:t>
            </a:r>
          </a:p>
          <a:p>
            <a:r>
              <a:rPr lang="en-US" sz="1400" dirty="0"/>
              <a:t>Milk Powder 7 g</a:t>
            </a:r>
          </a:p>
          <a:p>
            <a:r>
              <a:rPr lang="en-US" sz="1400" dirty="0"/>
              <a:t>White Chocolate, 31 g</a:t>
            </a:r>
          </a:p>
          <a:p>
            <a:endParaRPr lang="en-US" sz="1400" dirty="0"/>
          </a:p>
          <a:p>
            <a:r>
              <a:rPr lang="en-US" sz="1400" b="1" dirty="0"/>
              <a:t>Instructions</a:t>
            </a:r>
          </a:p>
          <a:p>
            <a:r>
              <a:rPr lang="en-US" sz="1400" dirty="0"/>
              <a:t>1. toss all together except last 3 ingredients.</a:t>
            </a:r>
          </a:p>
          <a:p>
            <a:r>
              <a:rPr lang="en-US" sz="1400" dirty="0"/>
              <a:t>2. Bake until lightly golden and then remove from oven and toss in 20 g of milk powder, breaking up any large clumps along the way.</a:t>
            </a:r>
          </a:p>
          <a:p>
            <a:r>
              <a:rPr lang="en-US" sz="1400" dirty="0"/>
              <a:t>3. Toss in white chocolate allow to sit on a baking tray spread out at ROOM TEMP and toss every 10 minutes or so until the chocolate is set. DO NOT REFRIGERATE or the mixture will </a:t>
            </a:r>
            <a:r>
              <a:rPr lang="en-US" sz="1400" dirty="0" err="1"/>
              <a:t>setinto</a:t>
            </a:r>
            <a:r>
              <a:rPr lang="en-US" sz="1400" dirty="0"/>
              <a:t> a bar</a:t>
            </a:r>
            <a:endParaRPr lang="en-CA" sz="1400" dirty="0"/>
          </a:p>
        </p:txBody>
      </p:sp>
      <p:sp>
        <p:nvSpPr>
          <p:cNvPr id="7" name="TextBox 6">
            <a:extLst>
              <a:ext uri="{FF2B5EF4-FFF2-40B4-BE49-F238E27FC236}">
                <a16:creationId xmlns:a16="http://schemas.microsoft.com/office/drawing/2014/main" id="{38B72374-99E8-F697-6702-33BBCE5D37AC}"/>
              </a:ext>
            </a:extLst>
          </p:cNvPr>
          <p:cNvSpPr txBox="1"/>
          <p:nvPr/>
        </p:nvSpPr>
        <p:spPr>
          <a:xfrm>
            <a:off x="7192651" y="1690688"/>
            <a:ext cx="3940404" cy="2893100"/>
          </a:xfrm>
          <a:prstGeom prst="rect">
            <a:avLst/>
          </a:prstGeom>
          <a:noFill/>
        </p:spPr>
        <p:txBody>
          <a:bodyPr wrap="square">
            <a:spAutoFit/>
          </a:bodyPr>
          <a:lstStyle/>
          <a:p>
            <a:r>
              <a:rPr lang="en-CA" sz="1400" b="1" dirty="0"/>
              <a:t>Grapefruit Whipped Ganache</a:t>
            </a:r>
          </a:p>
          <a:p>
            <a:r>
              <a:rPr lang="en-CA" sz="1400" dirty="0"/>
              <a:t>Whipping Cream cold 210 g</a:t>
            </a:r>
          </a:p>
          <a:p>
            <a:r>
              <a:rPr lang="en-CA" sz="1400" dirty="0"/>
              <a:t>Grapefruit Puree, Frozen 120 g</a:t>
            </a:r>
          </a:p>
          <a:p>
            <a:r>
              <a:rPr lang="en-CA" sz="1400" dirty="0"/>
              <a:t>White Chocolate, </a:t>
            </a:r>
            <a:r>
              <a:rPr lang="en-CA" sz="1400" dirty="0" err="1"/>
              <a:t>Calettes</a:t>
            </a:r>
            <a:r>
              <a:rPr lang="en-CA" sz="1400" dirty="0"/>
              <a:t> 600 g</a:t>
            </a:r>
          </a:p>
          <a:p>
            <a:r>
              <a:rPr lang="en-CA" sz="1400" dirty="0"/>
              <a:t>Gelatin Sheet soaked in Cold water 2 </a:t>
            </a:r>
          </a:p>
          <a:p>
            <a:r>
              <a:rPr lang="en-CA" sz="1400" dirty="0"/>
              <a:t>Mascarpone Cheese 90 g</a:t>
            </a:r>
          </a:p>
          <a:p>
            <a:endParaRPr lang="en-CA" sz="1400" dirty="0"/>
          </a:p>
          <a:p>
            <a:r>
              <a:rPr lang="en-CA" sz="1400" b="1" dirty="0"/>
              <a:t>Instructions</a:t>
            </a:r>
          </a:p>
          <a:p>
            <a:r>
              <a:rPr lang="en-CA" sz="1400" dirty="0"/>
              <a:t>1. Heat Grapefruit Puree, Pour it over Mascarpone and White Chocolate . Emulsify using BLENDER!!!!!!!</a:t>
            </a:r>
          </a:p>
          <a:p>
            <a:r>
              <a:rPr lang="en-CA" sz="1400" dirty="0"/>
              <a:t>2. Allow to set at room temp. Then chill overnight</a:t>
            </a:r>
          </a:p>
          <a:p>
            <a:r>
              <a:rPr lang="en-CA" sz="1400" dirty="0"/>
              <a:t>3. Whip when ready to use</a:t>
            </a:r>
          </a:p>
        </p:txBody>
      </p:sp>
      <p:sp>
        <p:nvSpPr>
          <p:cNvPr id="8" name="TextBox 7">
            <a:extLst>
              <a:ext uri="{FF2B5EF4-FFF2-40B4-BE49-F238E27FC236}">
                <a16:creationId xmlns:a16="http://schemas.microsoft.com/office/drawing/2014/main" id="{A03690EA-26B2-6569-5C67-75CA1BB472E4}"/>
              </a:ext>
            </a:extLst>
          </p:cNvPr>
          <p:cNvSpPr txBox="1"/>
          <p:nvPr/>
        </p:nvSpPr>
        <p:spPr>
          <a:xfrm>
            <a:off x="7192651" y="4749227"/>
            <a:ext cx="3940404" cy="1169551"/>
          </a:xfrm>
          <a:prstGeom prst="rect">
            <a:avLst/>
          </a:prstGeom>
          <a:noFill/>
        </p:spPr>
        <p:txBody>
          <a:bodyPr wrap="square" rtlCol="0">
            <a:spAutoFit/>
          </a:bodyPr>
          <a:lstStyle/>
          <a:p>
            <a:r>
              <a:rPr lang="en-CA" sz="1400" b="1" dirty="0"/>
              <a:t>Assembly</a:t>
            </a:r>
            <a:r>
              <a:rPr lang="en-CA" sz="1400" dirty="0"/>
              <a:t>: </a:t>
            </a:r>
          </a:p>
          <a:p>
            <a:r>
              <a:rPr lang="en-CA" sz="1400" dirty="0"/>
              <a:t>Slice brioche in half, soak with grapefruit syrup then pipe using a French tip a small circle of whipped ganache. Sprinkle with milk crumb and close the top</a:t>
            </a:r>
          </a:p>
        </p:txBody>
      </p:sp>
    </p:spTree>
    <p:extLst>
      <p:ext uri="{BB962C8B-B14F-4D97-AF65-F5344CB8AC3E}">
        <p14:creationId xmlns:p14="http://schemas.microsoft.com/office/powerpoint/2010/main" val="32866264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FD81F1A-6880-90BD-7A10-DA8D84627351}"/>
              </a:ext>
            </a:extLst>
          </p:cNvPr>
          <p:cNvPicPr>
            <a:picLocks noChangeAspect="1"/>
          </p:cNvPicPr>
          <p:nvPr/>
        </p:nvPicPr>
        <p:blipFill>
          <a:blip r:embed="rId2">
            <a:alphaModFix amt="50000"/>
          </a:blip>
          <a:srcRect l="2034" r="10899" b="-1"/>
          <a:stretch>
            <a:fillRect/>
          </a:stretch>
        </p:blipFill>
        <p:spPr>
          <a:xfrm>
            <a:off x="1261179" y="10"/>
            <a:ext cx="9669642" cy="6857990"/>
          </a:xfrm>
          <a:prstGeom prst="rect">
            <a:avLst/>
          </a:prstGeom>
          <a:effectLst>
            <a:softEdge rad="635000"/>
          </a:effectLst>
        </p:spPr>
      </p:pic>
      <p:sp>
        <p:nvSpPr>
          <p:cNvPr id="2" name="Title 1">
            <a:extLst>
              <a:ext uri="{FF2B5EF4-FFF2-40B4-BE49-F238E27FC236}">
                <a16:creationId xmlns:a16="http://schemas.microsoft.com/office/drawing/2014/main" id="{1B0DA63D-7FBB-544F-13E0-CC2D21C0C6F0}"/>
              </a:ext>
            </a:extLst>
          </p:cNvPr>
          <p:cNvSpPr>
            <a:spLocks noGrp="1"/>
          </p:cNvSpPr>
          <p:nvPr>
            <p:ph type="title"/>
          </p:nvPr>
        </p:nvSpPr>
        <p:spPr/>
        <p:txBody>
          <a:bodyPr/>
          <a:lstStyle/>
          <a:p>
            <a:r>
              <a:rPr lang="en-CA" dirty="0"/>
              <a:t>Pear &amp; Chocolate Pavlova</a:t>
            </a:r>
          </a:p>
        </p:txBody>
      </p:sp>
      <p:sp>
        <p:nvSpPr>
          <p:cNvPr id="5" name="TextBox 4">
            <a:extLst>
              <a:ext uri="{FF2B5EF4-FFF2-40B4-BE49-F238E27FC236}">
                <a16:creationId xmlns:a16="http://schemas.microsoft.com/office/drawing/2014/main" id="{FB94B637-D55A-6FC8-CD34-353E0CDEFB38}"/>
              </a:ext>
            </a:extLst>
          </p:cNvPr>
          <p:cNvSpPr txBox="1"/>
          <p:nvPr/>
        </p:nvSpPr>
        <p:spPr>
          <a:xfrm>
            <a:off x="743932" y="1931715"/>
            <a:ext cx="4469091" cy="2893100"/>
          </a:xfrm>
          <a:prstGeom prst="rect">
            <a:avLst/>
          </a:prstGeom>
          <a:noFill/>
        </p:spPr>
        <p:txBody>
          <a:bodyPr wrap="square">
            <a:spAutoFit/>
          </a:bodyPr>
          <a:lstStyle/>
          <a:p>
            <a:r>
              <a:rPr lang="en-CA" sz="1400" b="1" dirty="0"/>
              <a:t>Chocolate</a:t>
            </a:r>
            <a:r>
              <a:rPr lang="en-CA" sz="1400" dirty="0"/>
              <a:t> </a:t>
            </a:r>
            <a:r>
              <a:rPr lang="en-CA" sz="1400" b="1" dirty="0"/>
              <a:t>Pavlova</a:t>
            </a:r>
          </a:p>
          <a:p>
            <a:r>
              <a:rPr lang="en-CA" sz="1400" dirty="0"/>
              <a:t>egg whites 100 g</a:t>
            </a:r>
          </a:p>
          <a:p>
            <a:r>
              <a:rPr lang="en-CA" sz="1400" dirty="0"/>
              <a:t>cocoa powder </a:t>
            </a:r>
            <a:r>
              <a:rPr lang="en-CA" sz="1400" dirty="0" err="1"/>
              <a:t>legere</a:t>
            </a:r>
            <a:r>
              <a:rPr lang="en-CA" sz="1400" dirty="0"/>
              <a:t> 1% 30 g</a:t>
            </a:r>
          </a:p>
          <a:p>
            <a:r>
              <a:rPr lang="en-CA" sz="1400" dirty="0"/>
              <a:t>Sugar, granulated 200 g</a:t>
            </a:r>
          </a:p>
          <a:p>
            <a:r>
              <a:rPr lang="en-CA" sz="1400" dirty="0"/>
              <a:t>Cornstarch 5 g</a:t>
            </a:r>
          </a:p>
          <a:p>
            <a:r>
              <a:rPr lang="en-CA" sz="1400" dirty="0"/>
              <a:t>Creme of Tartare 1 g</a:t>
            </a:r>
          </a:p>
          <a:p>
            <a:endParaRPr lang="en-CA" sz="1400" dirty="0"/>
          </a:p>
          <a:p>
            <a:r>
              <a:rPr lang="en-CA" sz="1400" b="1" dirty="0"/>
              <a:t>Instructions</a:t>
            </a:r>
          </a:p>
          <a:p>
            <a:r>
              <a:rPr lang="en-CA" sz="1400" dirty="0"/>
              <a:t>1. Make </a:t>
            </a:r>
            <a:r>
              <a:rPr lang="en-CA" sz="1400" dirty="0" err="1"/>
              <a:t>french</a:t>
            </a:r>
            <a:r>
              <a:rPr lang="en-CA" sz="1400" dirty="0"/>
              <a:t> meringue, Fold sieved corn starch and cocoa powder</a:t>
            </a:r>
          </a:p>
          <a:p>
            <a:r>
              <a:rPr lang="en-CA" sz="1400" dirty="0"/>
              <a:t>2. Pipe using the macaroon stencil</a:t>
            </a:r>
          </a:p>
          <a:p>
            <a:r>
              <a:rPr lang="en-CA" sz="1400" dirty="0"/>
              <a:t>3. using a measuring spoon make a cavity</a:t>
            </a:r>
          </a:p>
          <a:p>
            <a:r>
              <a:rPr lang="en-CA" sz="1400" dirty="0"/>
              <a:t>4. bake at 325 c until crunch</a:t>
            </a:r>
          </a:p>
        </p:txBody>
      </p:sp>
      <p:sp>
        <p:nvSpPr>
          <p:cNvPr id="7" name="TextBox 6">
            <a:extLst>
              <a:ext uri="{FF2B5EF4-FFF2-40B4-BE49-F238E27FC236}">
                <a16:creationId xmlns:a16="http://schemas.microsoft.com/office/drawing/2014/main" id="{D9239C53-E920-A702-3000-AB3C3529817F}"/>
              </a:ext>
            </a:extLst>
          </p:cNvPr>
          <p:cNvSpPr txBox="1"/>
          <p:nvPr/>
        </p:nvSpPr>
        <p:spPr>
          <a:xfrm>
            <a:off x="6627045" y="1931715"/>
            <a:ext cx="4726755" cy="2893100"/>
          </a:xfrm>
          <a:prstGeom prst="rect">
            <a:avLst/>
          </a:prstGeom>
          <a:noFill/>
        </p:spPr>
        <p:txBody>
          <a:bodyPr wrap="square">
            <a:spAutoFit/>
          </a:bodyPr>
          <a:lstStyle/>
          <a:p>
            <a:r>
              <a:rPr lang="en-CA" sz="1400" b="1" dirty="0"/>
              <a:t>Whipped</a:t>
            </a:r>
            <a:r>
              <a:rPr lang="en-CA" sz="1400" dirty="0"/>
              <a:t> </a:t>
            </a:r>
            <a:r>
              <a:rPr lang="en-CA" sz="1400" b="1" dirty="0"/>
              <a:t>Mascarpone</a:t>
            </a:r>
            <a:r>
              <a:rPr lang="en-CA" sz="1400" dirty="0"/>
              <a:t> </a:t>
            </a:r>
            <a:r>
              <a:rPr lang="en-CA" sz="1400" b="1" dirty="0"/>
              <a:t>Ganache</a:t>
            </a:r>
          </a:p>
          <a:p>
            <a:r>
              <a:rPr lang="en-CA" sz="1400" dirty="0"/>
              <a:t>White Chocolate, </a:t>
            </a:r>
            <a:r>
              <a:rPr lang="en-CA" sz="1400" dirty="0" err="1"/>
              <a:t>Calettes</a:t>
            </a:r>
            <a:r>
              <a:rPr lang="en-CA" sz="1400" dirty="0"/>
              <a:t> 320 g</a:t>
            </a:r>
          </a:p>
          <a:p>
            <a:r>
              <a:rPr lang="en-CA" sz="1400" dirty="0"/>
              <a:t>Whipping Cream 300 g</a:t>
            </a:r>
          </a:p>
          <a:p>
            <a:r>
              <a:rPr lang="en-CA" sz="1400" dirty="0"/>
              <a:t>Mascarpone Cheese 50 g</a:t>
            </a:r>
          </a:p>
          <a:p>
            <a:r>
              <a:rPr lang="en-CA" sz="1400" dirty="0"/>
              <a:t>Vanilla Paste 0.5 g</a:t>
            </a:r>
          </a:p>
          <a:p>
            <a:endParaRPr lang="en-CA" sz="1400" dirty="0"/>
          </a:p>
          <a:p>
            <a:r>
              <a:rPr lang="en-CA" sz="1400" b="1" dirty="0"/>
              <a:t>Instructions</a:t>
            </a:r>
          </a:p>
          <a:p>
            <a:r>
              <a:rPr lang="en-CA" sz="1400" dirty="0"/>
              <a:t>1. Heat Half of Whipping cream and pour over mascarpone + white choc + vanilla blend using</a:t>
            </a:r>
          </a:p>
          <a:p>
            <a:r>
              <a:rPr lang="en-CA" sz="1400" dirty="0"/>
              <a:t>emulsion blender.</a:t>
            </a:r>
          </a:p>
          <a:p>
            <a:r>
              <a:rPr lang="en-CA" sz="1400" dirty="0"/>
              <a:t>2. add the other half cold and blend until homogenous</a:t>
            </a:r>
          </a:p>
          <a:p>
            <a:r>
              <a:rPr lang="en-CA" sz="1400" dirty="0"/>
              <a:t>3. rest over and whip slightly DO NOT OVER WHIP DO NOT WHIP AT HIGH SPEED and use as</a:t>
            </a:r>
          </a:p>
        </p:txBody>
      </p:sp>
    </p:spTree>
    <p:extLst>
      <p:ext uri="{BB962C8B-B14F-4D97-AF65-F5344CB8AC3E}">
        <p14:creationId xmlns:p14="http://schemas.microsoft.com/office/powerpoint/2010/main" val="15684431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7522CA9-AEC3-19DF-5A82-F9E58881E096}"/>
              </a:ext>
            </a:extLst>
          </p:cNvPr>
          <p:cNvPicPr>
            <a:picLocks noChangeAspect="1"/>
          </p:cNvPicPr>
          <p:nvPr/>
        </p:nvPicPr>
        <p:blipFill>
          <a:blip r:embed="rId2">
            <a:alphaModFix amt="50000"/>
          </a:blip>
          <a:srcRect l="2034" r="10899" b="-1"/>
          <a:stretch>
            <a:fillRect/>
          </a:stretch>
        </p:blipFill>
        <p:spPr>
          <a:xfrm>
            <a:off x="1261179" y="10"/>
            <a:ext cx="9669642" cy="6857990"/>
          </a:xfrm>
          <a:prstGeom prst="rect">
            <a:avLst/>
          </a:prstGeom>
          <a:effectLst>
            <a:softEdge rad="635000"/>
          </a:effectLst>
        </p:spPr>
      </p:pic>
      <p:sp>
        <p:nvSpPr>
          <p:cNvPr id="2" name="Title 1">
            <a:extLst>
              <a:ext uri="{FF2B5EF4-FFF2-40B4-BE49-F238E27FC236}">
                <a16:creationId xmlns:a16="http://schemas.microsoft.com/office/drawing/2014/main" id="{AD7867BB-A789-F255-8EE9-FED2BC660921}"/>
              </a:ext>
            </a:extLst>
          </p:cNvPr>
          <p:cNvSpPr>
            <a:spLocks noGrp="1"/>
          </p:cNvSpPr>
          <p:nvPr>
            <p:ph type="title"/>
          </p:nvPr>
        </p:nvSpPr>
        <p:spPr/>
        <p:txBody>
          <a:bodyPr/>
          <a:lstStyle/>
          <a:p>
            <a:r>
              <a:rPr lang="en-CA" dirty="0"/>
              <a:t>Pear &amp; Chocolate Pavlova</a:t>
            </a:r>
          </a:p>
        </p:txBody>
      </p:sp>
      <p:sp>
        <p:nvSpPr>
          <p:cNvPr id="5" name="TextBox 4">
            <a:extLst>
              <a:ext uri="{FF2B5EF4-FFF2-40B4-BE49-F238E27FC236}">
                <a16:creationId xmlns:a16="http://schemas.microsoft.com/office/drawing/2014/main" id="{3F76C5E0-8FB0-AF98-AF9A-BB2A34B3524F}"/>
              </a:ext>
            </a:extLst>
          </p:cNvPr>
          <p:cNvSpPr txBox="1"/>
          <p:nvPr/>
        </p:nvSpPr>
        <p:spPr>
          <a:xfrm>
            <a:off x="838200" y="1982450"/>
            <a:ext cx="6094428" cy="2893100"/>
          </a:xfrm>
          <a:prstGeom prst="rect">
            <a:avLst/>
          </a:prstGeom>
          <a:noFill/>
        </p:spPr>
        <p:txBody>
          <a:bodyPr wrap="square">
            <a:spAutoFit/>
          </a:bodyPr>
          <a:lstStyle/>
          <a:p>
            <a:r>
              <a:rPr lang="en-CA" sz="1400" b="1" dirty="0"/>
              <a:t>Caramel</a:t>
            </a:r>
            <a:r>
              <a:rPr lang="en-CA" sz="1400" dirty="0"/>
              <a:t> </a:t>
            </a:r>
            <a:r>
              <a:rPr lang="en-CA" sz="1400" b="1" dirty="0"/>
              <a:t>Poached</a:t>
            </a:r>
            <a:r>
              <a:rPr lang="en-CA" sz="1400" dirty="0"/>
              <a:t> </a:t>
            </a:r>
            <a:r>
              <a:rPr lang="en-CA" sz="1400" b="1" dirty="0"/>
              <a:t>Pear</a:t>
            </a:r>
          </a:p>
          <a:p>
            <a:r>
              <a:rPr lang="en-CA" sz="1400" dirty="0"/>
              <a:t>Water 1.17 kg</a:t>
            </a:r>
          </a:p>
          <a:p>
            <a:r>
              <a:rPr lang="en-CA" sz="1400" dirty="0"/>
              <a:t>White Wine 375 g</a:t>
            </a:r>
          </a:p>
          <a:p>
            <a:r>
              <a:rPr lang="en-CA" sz="1400" dirty="0"/>
              <a:t>Sugar, granulated 415 g</a:t>
            </a:r>
          </a:p>
          <a:p>
            <a:r>
              <a:rPr lang="en-CA" sz="1400" dirty="0"/>
              <a:t>Vanilla Paste 5 g</a:t>
            </a:r>
          </a:p>
          <a:p>
            <a:r>
              <a:rPr lang="en-CA" sz="1400" dirty="0"/>
              <a:t>Star Anise 4 g</a:t>
            </a:r>
          </a:p>
          <a:p>
            <a:r>
              <a:rPr lang="en-CA" sz="1400" dirty="0"/>
              <a:t>orange rind 2 each</a:t>
            </a:r>
          </a:p>
          <a:p>
            <a:r>
              <a:rPr lang="en-CA" sz="1400" dirty="0"/>
              <a:t>Pear cut in half and</a:t>
            </a:r>
          </a:p>
          <a:p>
            <a:r>
              <a:rPr lang="en-CA" sz="1400" dirty="0"/>
              <a:t>cored 890 g</a:t>
            </a:r>
          </a:p>
          <a:p>
            <a:r>
              <a:rPr lang="en-CA" sz="1400" dirty="0"/>
              <a:t>Instructions</a:t>
            </a:r>
          </a:p>
          <a:p>
            <a:r>
              <a:rPr lang="en-CA" sz="1400" dirty="0"/>
              <a:t>1. In a rondeau heat water, wine, vanilla Star anise and Rind.</a:t>
            </a:r>
          </a:p>
          <a:p>
            <a:r>
              <a:rPr lang="en-CA" sz="1400" dirty="0"/>
              <a:t>2. Mean while , In an other pot, make a dry caramel, deglaze with the wine mixture. Add Pear poach until soft. check with knife</a:t>
            </a:r>
          </a:p>
        </p:txBody>
      </p:sp>
      <p:sp>
        <p:nvSpPr>
          <p:cNvPr id="6" name="TextBox 5">
            <a:extLst>
              <a:ext uri="{FF2B5EF4-FFF2-40B4-BE49-F238E27FC236}">
                <a16:creationId xmlns:a16="http://schemas.microsoft.com/office/drawing/2014/main" id="{5B762DE5-C8BD-DD4E-ECA2-11BA2A5E2115}"/>
              </a:ext>
            </a:extLst>
          </p:cNvPr>
          <p:cNvSpPr txBox="1"/>
          <p:nvPr/>
        </p:nvSpPr>
        <p:spPr>
          <a:xfrm>
            <a:off x="7022969" y="1866507"/>
            <a:ext cx="3723588" cy="1384995"/>
          </a:xfrm>
          <a:prstGeom prst="rect">
            <a:avLst/>
          </a:prstGeom>
          <a:noFill/>
        </p:spPr>
        <p:txBody>
          <a:bodyPr wrap="square" rtlCol="0">
            <a:spAutoFit/>
          </a:bodyPr>
          <a:lstStyle/>
          <a:p>
            <a:r>
              <a:rPr lang="en-CA" sz="1400" b="1" dirty="0"/>
              <a:t>Assembly</a:t>
            </a:r>
            <a:r>
              <a:rPr lang="en-CA" sz="1400" dirty="0"/>
              <a:t>: </a:t>
            </a:r>
          </a:p>
          <a:p>
            <a:r>
              <a:rPr lang="en-CA" sz="1400" dirty="0"/>
              <a:t>Coat indent of pavlova with chocolate</a:t>
            </a:r>
          </a:p>
          <a:p>
            <a:r>
              <a:rPr lang="en-CA" sz="1400" dirty="0"/>
              <a:t>Whip mascarpone and pipe using a French tip. Using a measuring spoon and hot water make a cavity in the mascarpone then fill with chopped pear. </a:t>
            </a:r>
          </a:p>
        </p:txBody>
      </p:sp>
    </p:spTree>
    <p:extLst>
      <p:ext uri="{BB962C8B-B14F-4D97-AF65-F5344CB8AC3E}">
        <p14:creationId xmlns:p14="http://schemas.microsoft.com/office/powerpoint/2010/main" val="10236337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B6F73BB-2B12-3B7F-E4F1-91043DC4D849}"/>
              </a:ext>
            </a:extLst>
          </p:cNvPr>
          <p:cNvPicPr>
            <a:picLocks noChangeAspect="1"/>
          </p:cNvPicPr>
          <p:nvPr/>
        </p:nvPicPr>
        <p:blipFill>
          <a:blip r:embed="rId2">
            <a:alphaModFix amt="50000"/>
          </a:blip>
          <a:srcRect l="6833" r="10122"/>
          <a:stretch>
            <a:fillRect/>
          </a:stretch>
        </p:blipFill>
        <p:spPr>
          <a:xfrm>
            <a:off x="509046" y="436339"/>
            <a:ext cx="10957529" cy="5674727"/>
          </a:xfrm>
          <a:prstGeom prst="rect">
            <a:avLst/>
          </a:prstGeom>
          <a:effectLst>
            <a:softEdge rad="635000"/>
          </a:effectLst>
        </p:spPr>
      </p:pic>
      <p:sp>
        <p:nvSpPr>
          <p:cNvPr id="2" name="Title 1">
            <a:extLst>
              <a:ext uri="{FF2B5EF4-FFF2-40B4-BE49-F238E27FC236}">
                <a16:creationId xmlns:a16="http://schemas.microsoft.com/office/drawing/2014/main" id="{17855B07-2018-AFEF-E315-4801DD47E2EF}"/>
              </a:ext>
            </a:extLst>
          </p:cNvPr>
          <p:cNvSpPr>
            <a:spLocks noGrp="1"/>
          </p:cNvSpPr>
          <p:nvPr>
            <p:ph type="title"/>
          </p:nvPr>
        </p:nvSpPr>
        <p:spPr/>
        <p:txBody>
          <a:bodyPr/>
          <a:lstStyle/>
          <a:p>
            <a:r>
              <a:rPr lang="en-CA" dirty="0"/>
              <a:t>Pina Colada</a:t>
            </a:r>
          </a:p>
        </p:txBody>
      </p:sp>
      <p:sp>
        <p:nvSpPr>
          <p:cNvPr id="4" name="TextBox 3">
            <a:extLst>
              <a:ext uri="{FF2B5EF4-FFF2-40B4-BE49-F238E27FC236}">
                <a16:creationId xmlns:a16="http://schemas.microsoft.com/office/drawing/2014/main" id="{A01CA7F5-EE90-55C5-231F-DA234E9CAF45}"/>
              </a:ext>
            </a:extLst>
          </p:cNvPr>
          <p:cNvSpPr txBox="1"/>
          <p:nvPr/>
        </p:nvSpPr>
        <p:spPr>
          <a:xfrm>
            <a:off x="422887" y="1690688"/>
            <a:ext cx="3253001" cy="3416320"/>
          </a:xfrm>
          <a:prstGeom prst="rect">
            <a:avLst/>
          </a:prstGeom>
          <a:noFill/>
        </p:spPr>
        <p:txBody>
          <a:bodyPr wrap="square">
            <a:spAutoFit/>
          </a:bodyPr>
          <a:lstStyle/>
          <a:p>
            <a:r>
              <a:rPr lang="en-CA" sz="1200" b="1" dirty="0"/>
              <a:t>Coconut Sable</a:t>
            </a:r>
          </a:p>
          <a:p>
            <a:r>
              <a:rPr lang="en-CA" sz="1200" dirty="0"/>
              <a:t>egg yolk 666 g</a:t>
            </a:r>
          </a:p>
          <a:p>
            <a:r>
              <a:rPr lang="en-CA" sz="1200" dirty="0"/>
              <a:t>Sugar, granulated 1.445 kg</a:t>
            </a:r>
          </a:p>
          <a:p>
            <a:r>
              <a:rPr lang="en-CA" sz="1200" dirty="0"/>
              <a:t>Butter soft 1.667 kg</a:t>
            </a:r>
          </a:p>
          <a:p>
            <a:r>
              <a:rPr lang="en-CA" sz="1200" dirty="0"/>
              <a:t>Flour, All-Purpose 2.222 kg</a:t>
            </a:r>
          </a:p>
          <a:p>
            <a:r>
              <a:rPr lang="en-CA" sz="1200" dirty="0"/>
              <a:t>Salt 55 g</a:t>
            </a:r>
          </a:p>
          <a:p>
            <a:r>
              <a:rPr lang="en-CA" sz="1200" dirty="0"/>
              <a:t>Baking Powder 88 g</a:t>
            </a:r>
          </a:p>
          <a:p>
            <a:r>
              <a:rPr lang="en-CA" sz="1200" dirty="0"/>
              <a:t>Coconut, Unsweetened Fine (macaroon) 200 g</a:t>
            </a:r>
          </a:p>
          <a:p>
            <a:endParaRPr lang="en-CA" sz="1200" dirty="0"/>
          </a:p>
          <a:p>
            <a:r>
              <a:rPr lang="en-CA" sz="1200" b="1" dirty="0"/>
              <a:t>Instructions</a:t>
            </a:r>
          </a:p>
          <a:p>
            <a:r>
              <a:rPr lang="en-CA" sz="1200" dirty="0"/>
              <a:t>1. Cream yolks and sugar together until ribbon stage.</a:t>
            </a:r>
          </a:p>
          <a:p>
            <a:r>
              <a:rPr lang="en-CA" sz="1200" dirty="0"/>
              <a:t>2. Add in soft butter.</a:t>
            </a:r>
          </a:p>
          <a:p>
            <a:r>
              <a:rPr lang="en-CA" sz="1200" dirty="0"/>
              <a:t>3. Sift flour, Coconut, baking powder and salt. Fold into butter mixture.</a:t>
            </a:r>
          </a:p>
          <a:p>
            <a:r>
              <a:rPr lang="en-CA" sz="1200" dirty="0"/>
              <a:t>4. Roll between parchment papers to 1/2 cm.</a:t>
            </a:r>
          </a:p>
          <a:p>
            <a:r>
              <a:rPr lang="en-CA" sz="1200" dirty="0"/>
              <a:t>5. Bake 325 F, 15 minutes - light brown colour then punch out 1 inch rounds while still warm</a:t>
            </a:r>
          </a:p>
        </p:txBody>
      </p:sp>
      <p:sp>
        <p:nvSpPr>
          <p:cNvPr id="6" name="TextBox 5">
            <a:extLst>
              <a:ext uri="{FF2B5EF4-FFF2-40B4-BE49-F238E27FC236}">
                <a16:creationId xmlns:a16="http://schemas.microsoft.com/office/drawing/2014/main" id="{7C5A677B-FD24-FDF3-20F1-652B8F65DD0D}"/>
              </a:ext>
            </a:extLst>
          </p:cNvPr>
          <p:cNvSpPr txBox="1"/>
          <p:nvPr/>
        </p:nvSpPr>
        <p:spPr>
          <a:xfrm>
            <a:off x="4050792" y="1690688"/>
            <a:ext cx="2340864" cy="3970318"/>
          </a:xfrm>
          <a:prstGeom prst="rect">
            <a:avLst/>
          </a:prstGeom>
          <a:noFill/>
        </p:spPr>
        <p:txBody>
          <a:bodyPr wrap="square">
            <a:spAutoFit/>
          </a:bodyPr>
          <a:lstStyle/>
          <a:p>
            <a:r>
              <a:rPr lang="en-US" sz="1200" b="1" dirty="0"/>
              <a:t>Pineapple Passion Caviar</a:t>
            </a:r>
          </a:p>
          <a:p>
            <a:r>
              <a:rPr lang="en-US" sz="1200" dirty="0"/>
              <a:t>pineapple puree 250 g</a:t>
            </a:r>
          </a:p>
          <a:p>
            <a:r>
              <a:rPr lang="en-US" sz="1200" dirty="0"/>
              <a:t>Passion Fruit Puree 125 g</a:t>
            </a:r>
          </a:p>
          <a:p>
            <a:r>
              <a:rPr lang="en-US" sz="1200" dirty="0"/>
              <a:t>Water 125 g</a:t>
            </a:r>
          </a:p>
          <a:p>
            <a:r>
              <a:rPr lang="en-US" sz="1200" dirty="0"/>
              <a:t>Agar </a:t>
            </a:r>
            <a:r>
              <a:rPr lang="en-US" sz="1200" dirty="0" err="1"/>
              <a:t>Agar</a:t>
            </a:r>
            <a:r>
              <a:rPr lang="en-US" sz="1200" dirty="0"/>
              <a:t> 8 g</a:t>
            </a:r>
          </a:p>
          <a:p>
            <a:endParaRPr lang="en-US" sz="1200" dirty="0"/>
          </a:p>
          <a:p>
            <a:r>
              <a:rPr lang="en-US" sz="1200" b="1" dirty="0"/>
              <a:t>Instructions</a:t>
            </a:r>
          </a:p>
          <a:p>
            <a:pPr marL="342900" indent="-342900">
              <a:buAutoNum type="arabicPeriod"/>
            </a:pPr>
            <a:r>
              <a:rPr lang="en-US" sz="1200" dirty="0"/>
              <a:t>Put a tall metal insert filled with oil in the freezer for 4-6 hours. </a:t>
            </a:r>
          </a:p>
          <a:p>
            <a:pPr marL="342900" indent="-342900">
              <a:buAutoNum type="arabicPeriod"/>
            </a:pPr>
            <a:r>
              <a:rPr lang="en-US" sz="1200" dirty="0"/>
              <a:t>Make mixture by </a:t>
            </a:r>
            <a:r>
              <a:rPr lang="en-US" sz="1200" dirty="0" err="1"/>
              <a:t>bringin</a:t>
            </a:r>
            <a:r>
              <a:rPr lang="en-US" sz="1200" dirty="0"/>
              <a:t> purees and water to boil then raining in agar. Boil for one minute and allow to cool slightly. Place mixture in a </a:t>
            </a:r>
            <a:r>
              <a:rPr lang="en-US" sz="1200" dirty="0" err="1"/>
              <a:t>squeezie</a:t>
            </a:r>
            <a:r>
              <a:rPr lang="en-US" sz="1200" dirty="0"/>
              <a:t> bottle</a:t>
            </a:r>
          </a:p>
          <a:p>
            <a:pPr marL="342900" indent="-342900">
              <a:buAutoNum type="arabicPeriod"/>
            </a:pPr>
            <a:r>
              <a:rPr lang="en-US" sz="1200" dirty="0"/>
              <a:t>Drop into very cold oil and remove pearls as you collect enough</a:t>
            </a:r>
          </a:p>
          <a:p>
            <a:pPr marL="342900" indent="-342900">
              <a:buAutoNum type="arabicPeriod"/>
            </a:pPr>
            <a:r>
              <a:rPr lang="en-US" sz="1200" dirty="0"/>
              <a:t>Store pearls out of oil in the fridge until ready to use</a:t>
            </a:r>
          </a:p>
        </p:txBody>
      </p:sp>
      <p:sp>
        <p:nvSpPr>
          <p:cNvPr id="11" name="TextBox 10">
            <a:extLst>
              <a:ext uri="{FF2B5EF4-FFF2-40B4-BE49-F238E27FC236}">
                <a16:creationId xmlns:a16="http://schemas.microsoft.com/office/drawing/2014/main" id="{D3EB44B1-95AC-10FD-1016-8532D5790B10}"/>
              </a:ext>
            </a:extLst>
          </p:cNvPr>
          <p:cNvSpPr txBox="1"/>
          <p:nvPr/>
        </p:nvSpPr>
        <p:spPr>
          <a:xfrm>
            <a:off x="7028306" y="1690688"/>
            <a:ext cx="3801618" cy="2862322"/>
          </a:xfrm>
          <a:prstGeom prst="rect">
            <a:avLst/>
          </a:prstGeom>
          <a:noFill/>
        </p:spPr>
        <p:txBody>
          <a:bodyPr wrap="square">
            <a:spAutoFit/>
          </a:bodyPr>
          <a:lstStyle/>
          <a:p>
            <a:r>
              <a:rPr lang="en-CA" sz="1200" b="1" dirty="0"/>
              <a:t>Coconut Whipped Ganache</a:t>
            </a:r>
          </a:p>
          <a:p>
            <a:r>
              <a:rPr lang="en-CA" sz="1200" dirty="0"/>
              <a:t>Coconut Puree, Frozen 100 g</a:t>
            </a:r>
          </a:p>
          <a:p>
            <a:r>
              <a:rPr lang="en-CA" sz="1200" dirty="0"/>
              <a:t>Sugar, granulated 25 g</a:t>
            </a:r>
          </a:p>
          <a:p>
            <a:r>
              <a:rPr lang="en-CA" sz="1200" dirty="0"/>
              <a:t>White Chocolate, </a:t>
            </a:r>
            <a:r>
              <a:rPr lang="en-CA" sz="1200" dirty="0" err="1"/>
              <a:t>Calettes</a:t>
            </a:r>
            <a:r>
              <a:rPr lang="en-CA" sz="1200" dirty="0"/>
              <a:t> 200 g</a:t>
            </a:r>
          </a:p>
          <a:p>
            <a:r>
              <a:rPr lang="en-CA" sz="1200" dirty="0"/>
              <a:t>35% Cream 200 g</a:t>
            </a:r>
          </a:p>
          <a:p>
            <a:r>
              <a:rPr lang="en-CA" sz="1200" dirty="0"/>
              <a:t>Malibu Rum 30 g</a:t>
            </a:r>
          </a:p>
          <a:p>
            <a:r>
              <a:rPr lang="en-CA" sz="1200" dirty="0"/>
              <a:t>lime zest 2 g</a:t>
            </a:r>
          </a:p>
          <a:p>
            <a:r>
              <a:rPr lang="en-CA" sz="1200" dirty="0"/>
              <a:t>Gelatin Sheet 3 each</a:t>
            </a:r>
          </a:p>
          <a:p>
            <a:endParaRPr lang="en-CA" sz="1200" dirty="0"/>
          </a:p>
          <a:p>
            <a:r>
              <a:rPr lang="en-CA" sz="1200" b="1" dirty="0"/>
              <a:t>Instructions</a:t>
            </a:r>
          </a:p>
          <a:p>
            <a:r>
              <a:rPr lang="en-CA" sz="1200" dirty="0"/>
              <a:t>1. Heat Coconut puree and sugar .</a:t>
            </a:r>
          </a:p>
          <a:p>
            <a:r>
              <a:rPr lang="en-CA" sz="1200" dirty="0"/>
              <a:t>2. add soaked gelatin and pour over white chocolate, zest and rum</a:t>
            </a:r>
          </a:p>
          <a:p>
            <a:r>
              <a:rPr lang="en-CA" sz="1200" dirty="0"/>
              <a:t>3. emulsify using a hand blender. Chill over night before use then whip as needed.</a:t>
            </a:r>
          </a:p>
        </p:txBody>
      </p:sp>
    </p:spTree>
    <p:extLst>
      <p:ext uri="{BB962C8B-B14F-4D97-AF65-F5344CB8AC3E}">
        <p14:creationId xmlns:p14="http://schemas.microsoft.com/office/powerpoint/2010/main" val="42061105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1CD37D1-06C0-8BFE-50A8-66A57E6E48AB}"/>
              </a:ext>
            </a:extLst>
          </p:cNvPr>
          <p:cNvPicPr>
            <a:picLocks noChangeAspect="1"/>
          </p:cNvPicPr>
          <p:nvPr/>
        </p:nvPicPr>
        <p:blipFill>
          <a:blip r:embed="rId2">
            <a:alphaModFix amt="35000"/>
          </a:blip>
          <a:srcRect r="-1235" b="12743"/>
          <a:stretch>
            <a:fillRect/>
          </a:stretch>
        </p:blipFill>
        <p:spPr>
          <a:xfrm>
            <a:off x="1032921" y="235680"/>
            <a:ext cx="9789050" cy="6391363"/>
          </a:xfrm>
          <a:prstGeom prst="rect">
            <a:avLst/>
          </a:prstGeom>
          <a:effectLst>
            <a:softEdge rad="635000"/>
          </a:effectLst>
        </p:spPr>
      </p:pic>
      <p:sp>
        <p:nvSpPr>
          <p:cNvPr id="2" name="Title 1">
            <a:extLst>
              <a:ext uri="{FF2B5EF4-FFF2-40B4-BE49-F238E27FC236}">
                <a16:creationId xmlns:a16="http://schemas.microsoft.com/office/drawing/2014/main" id="{3BAA57EB-8C12-1B46-B393-46C2C6B1FF00}"/>
              </a:ext>
            </a:extLst>
          </p:cNvPr>
          <p:cNvSpPr>
            <a:spLocks noGrp="1"/>
          </p:cNvSpPr>
          <p:nvPr>
            <p:ph type="title"/>
          </p:nvPr>
        </p:nvSpPr>
        <p:spPr/>
        <p:txBody>
          <a:bodyPr/>
          <a:lstStyle/>
          <a:p>
            <a:r>
              <a:rPr lang="en-CA" dirty="0"/>
              <a:t>Apricot Lamington</a:t>
            </a:r>
          </a:p>
        </p:txBody>
      </p:sp>
      <p:sp>
        <p:nvSpPr>
          <p:cNvPr id="5" name="TextBox 4">
            <a:extLst>
              <a:ext uri="{FF2B5EF4-FFF2-40B4-BE49-F238E27FC236}">
                <a16:creationId xmlns:a16="http://schemas.microsoft.com/office/drawing/2014/main" id="{0F4661A5-5E8B-5676-0F92-B71DBD554FCC}"/>
              </a:ext>
            </a:extLst>
          </p:cNvPr>
          <p:cNvSpPr txBox="1"/>
          <p:nvPr/>
        </p:nvSpPr>
        <p:spPr>
          <a:xfrm>
            <a:off x="838200" y="1979629"/>
            <a:ext cx="6363878" cy="4401205"/>
          </a:xfrm>
          <a:prstGeom prst="rect">
            <a:avLst/>
          </a:prstGeom>
          <a:noFill/>
        </p:spPr>
        <p:txBody>
          <a:bodyPr wrap="square">
            <a:spAutoFit/>
          </a:bodyPr>
          <a:lstStyle/>
          <a:p>
            <a:r>
              <a:rPr lang="en-CA" sz="1400" b="1" dirty="0"/>
              <a:t>Almond Sponge</a:t>
            </a:r>
          </a:p>
          <a:p>
            <a:r>
              <a:rPr lang="en-CA" sz="1400" dirty="0"/>
              <a:t>almond flour 250 g</a:t>
            </a:r>
          </a:p>
          <a:p>
            <a:r>
              <a:rPr lang="en-CA" sz="1400" dirty="0"/>
              <a:t>Sugar, Icing 180 g</a:t>
            </a:r>
          </a:p>
          <a:p>
            <a:r>
              <a:rPr lang="en-CA" sz="1400" dirty="0"/>
              <a:t>Water 70 g</a:t>
            </a:r>
          </a:p>
          <a:p>
            <a:r>
              <a:rPr lang="en-CA" sz="1400" dirty="0"/>
              <a:t>Butter 250 g</a:t>
            </a:r>
          </a:p>
          <a:p>
            <a:r>
              <a:rPr lang="en-CA" sz="1400" dirty="0"/>
              <a:t>Sugar, granulated 520 g</a:t>
            </a:r>
          </a:p>
          <a:p>
            <a:r>
              <a:rPr lang="en-CA" sz="1400" dirty="0"/>
              <a:t>Flour, All-Purpose 240 g</a:t>
            </a:r>
          </a:p>
          <a:p>
            <a:r>
              <a:rPr lang="en-CA" sz="1400" dirty="0"/>
              <a:t>Eggs 600 g</a:t>
            </a:r>
          </a:p>
          <a:p>
            <a:r>
              <a:rPr lang="en-CA" sz="1400" dirty="0"/>
              <a:t>Baking Powder 3 g</a:t>
            </a:r>
          </a:p>
          <a:p>
            <a:r>
              <a:rPr lang="en-CA" sz="1400" dirty="0"/>
              <a:t>kosher salt 9.15 g</a:t>
            </a:r>
          </a:p>
          <a:p>
            <a:r>
              <a:rPr lang="en-CA" sz="1400" dirty="0"/>
              <a:t>Vanilla Paste 8.667 g</a:t>
            </a:r>
          </a:p>
          <a:p>
            <a:endParaRPr lang="en-CA" sz="1400" dirty="0"/>
          </a:p>
          <a:p>
            <a:r>
              <a:rPr lang="en-CA" sz="1400" b="1" dirty="0"/>
              <a:t>Instructions</a:t>
            </a:r>
          </a:p>
          <a:p>
            <a:r>
              <a:rPr lang="en-CA" sz="1400" dirty="0"/>
              <a:t>1. Make Marzipan by blending , almond powder, icing sugar and water using </a:t>
            </a:r>
            <a:r>
              <a:rPr lang="en-CA" sz="1400" dirty="0" err="1"/>
              <a:t>robo</a:t>
            </a:r>
            <a:r>
              <a:rPr lang="en-CA" sz="1400" dirty="0"/>
              <a:t> coupe</a:t>
            </a:r>
          </a:p>
          <a:p>
            <a:r>
              <a:rPr lang="en-CA" sz="1400" dirty="0"/>
              <a:t>2. Cream, Butter, Sugar and marzipan. add eggs and vanilla</a:t>
            </a:r>
          </a:p>
          <a:p>
            <a:r>
              <a:rPr lang="en-CA" sz="1400" dirty="0"/>
              <a:t>3. sift flour, Baking powder and salt.</a:t>
            </a:r>
          </a:p>
          <a:p>
            <a:r>
              <a:rPr lang="en-CA" sz="1400" dirty="0"/>
              <a:t>4. fold in dry ingredients</a:t>
            </a:r>
          </a:p>
          <a:p>
            <a:r>
              <a:rPr lang="en-CA" sz="1400" dirty="0"/>
              <a:t>5. transfer the batter on to a full sized sheet pan lined with silicone and frame</a:t>
            </a:r>
          </a:p>
          <a:p>
            <a:r>
              <a:rPr lang="en-CA" sz="1400" dirty="0"/>
              <a:t>6. bake at 160c until golden</a:t>
            </a:r>
          </a:p>
        </p:txBody>
      </p:sp>
      <p:sp>
        <p:nvSpPr>
          <p:cNvPr id="7" name="TextBox 6">
            <a:extLst>
              <a:ext uri="{FF2B5EF4-FFF2-40B4-BE49-F238E27FC236}">
                <a16:creationId xmlns:a16="http://schemas.microsoft.com/office/drawing/2014/main" id="{3E8E3EF6-3B26-71EF-146A-7778ABBF6461}"/>
              </a:ext>
            </a:extLst>
          </p:cNvPr>
          <p:cNvSpPr txBox="1"/>
          <p:nvPr/>
        </p:nvSpPr>
        <p:spPr>
          <a:xfrm>
            <a:off x="7944439" y="2204683"/>
            <a:ext cx="3645816" cy="3108543"/>
          </a:xfrm>
          <a:prstGeom prst="rect">
            <a:avLst/>
          </a:prstGeom>
          <a:noFill/>
        </p:spPr>
        <p:txBody>
          <a:bodyPr wrap="square">
            <a:spAutoFit/>
          </a:bodyPr>
          <a:lstStyle/>
          <a:p>
            <a:r>
              <a:rPr lang="en-US" sz="1400" b="1" dirty="0"/>
              <a:t>Apricot Gel</a:t>
            </a:r>
          </a:p>
          <a:p>
            <a:r>
              <a:rPr lang="en-US" sz="1400" dirty="0"/>
              <a:t>Apricot puree 1 kg</a:t>
            </a:r>
          </a:p>
          <a:p>
            <a:r>
              <a:rPr lang="en-US" sz="1400" dirty="0"/>
              <a:t>Sugar, granulated 330.33 g</a:t>
            </a:r>
          </a:p>
          <a:p>
            <a:r>
              <a:rPr lang="en-US" sz="1400" dirty="0"/>
              <a:t>Agar </a:t>
            </a:r>
            <a:r>
              <a:rPr lang="en-US" sz="1400" dirty="0" err="1"/>
              <a:t>Agar</a:t>
            </a:r>
            <a:r>
              <a:rPr lang="en-US" sz="1400" dirty="0"/>
              <a:t> 10.01 g</a:t>
            </a:r>
          </a:p>
          <a:p>
            <a:endParaRPr lang="en-US" sz="1400" dirty="0"/>
          </a:p>
          <a:p>
            <a:r>
              <a:rPr lang="en-US" sz="1400" b="1" dirty="0"/>
              <a:t>Instructions</a:t>
            </a:r>
          </a:p>
          <a:p>
            <a:r>
              <a:rPr lang="en-US" sz="1400" dirty="0"/>
              <a:t>1. Heat Puree to simmer</a:t>
            </a:r>
          </a:p>
          <a:p>
            <a:r>
              <a:rPr lang="en-US" sz="1400" dirty="0"/>
              <a:t>2. combine sugar and agar </a:t>
            </a:r>
            <a:r>
              <a:rPr lang="en-US" sz="1400" dirty="0" err="1"/>
              <a:t>agar</a:t>
            </a:r>
            <a:r>
              <a:rPr lang="en-US" sz="1400" dirty="0"/>
              <a:t> and add to the boiling puree</a:t>
            </a:r>
          </a:p>
          <a:p>
            <a:r>
              <a:rPr lang="en-US" sz="1400" dirty="0"/>
              <a:t>3. Heat further to rolling boil while whisking constantly</a:t>
            </a:r>
          </a:p>
          <a:p>
            <a:r>
              <a:rPr lang="en-US" sz="1400" dirty="0"/>
              <a:t>4. Pour over the Almond cake set in a frame</a:t>
            </a:r>
          </a:p>
          <a:p>
            <a:r>
              <a:rPr lang="en-US" sz="1400" dirty="0"/>
              <a:t>5. spread it evenly while still hot using a palette knife</a:t>
            </a:r>
            <a:endParaRPr lang="en-CA" sz="1400" dirty="0"/>
          </a:p>
        </p:txBody>
      </p:sp>
    </p:spTree>
    <p:extLst>
      <p:ext uri="{BB962C8B-B14F-4D97-AF65-F5344CB8AC3E}">
        <p14:creationId xmlns:p14="http://schemas.microsoft.com/office/powerpoint/2010/main" val="22094867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3806900-23F9-BB04-5129-27EB5CFAA671}"/>
              </a:ext>
            </a:extLst>
          </p:cNvPr>
          <p:cNvPicPr>
            <a:picLocks noChangeAspect="1"/>
          </p:cNvPicPr>
          <p:nvPr/>
        </p:nvPicPr>
        <p:blipFill>
          <a:blip r:embed="rId2">
            <a:alphaModFix amt="50000"/>
          </a:blip>
          <a:stretch>
            <a:fillRect/>
          </a:stretch>
        </p:blipFill>
        <p:spPr>
          <a:xfrm>
            <a:off x="1200487" y="234419"/>
            <a:ext cx="9791025" cy="6389162"/>
          </a:xfrm>
          <a:prstGeom prst="rect">
            <a:avLst/>
          </a:prstGeom>
        </p:spPr>
      </p:pic>
      <p:sp>
        <p:nvSpPr>
          <p:cNvPr id="2" name="Title 1">
            <a:extLst>
              <a:ext uri="{FF2B5EF4-FFF2-40B4-BE49-F238E27FC236}">
                <a16:creationId xmlns:a16="http://schemas.microsoft.com/office/drawing/2014/main" id="{776A784D-778E-9CCA-07E3-F1AB4D6E5D7E}"/>
              </a:ext>
            </a:extLst>
          </p:cNvPr>
          <p:cNvSpPr>
            <a:spLocks noGrp="1"/>
          </p:cNvSpPr>
          <p:nvPr>
            <p:ph type="title"/>
          </p:nvPr>
        </p:nvSpPr>
        <p:spPr/>
        <p:txBody>
          <a:bodyPr/>
          <a:lstStyle/>
          <a:p>
            <a:r>
              <a:rPr lang="en-CA" dirty="0"/>
              <a:t>Apricot Lamington</a:t>
            </a:r>
          </a:p>
        </p:txBody>
      </p:sp>
      <p:sp>
        <p:nvSpPr>
          <p:cNvPr id="5" name="TextBox 4">
            <a:extLst>
              <a:ext uri="{FF2B5EF4-FFF2-40B4-BE49-F238E27FC236}">
                <a16:creationId xmlns:a16="http://schemas.microsoft.com/office/drawing/2014/main" id="{DEE0E976-E703-A81A-DF0F-333F57A70A98}"/>
              </a:ext>
            </a:extLst>
          </p:cNvPr>
          <p:cNvSpPr txBox="1"/>
          <p:nvPr/>
        </p:nvSpPr>
        <p:spPr>
          <a:xfrm>
            <a:off x="747075" y="2136338"/>
            <a:ext cx="3956900" cy="2677656"/>
          </a:xfrm>
          <a:prstGeom prst="rect">
            <a:avLst/>
          </a:prstGeom>
          <a:noFill/>
        </p:spPr>
        <p:txBody>
          <a:bodyPr wrap="square">
            <a:spAutoFit/>
          </a:bodyPr>
          <a:lstStyle/>
          <a:p>
            <a:r>
              <a:rPr lang="en-CA" sz="1400" b="1" dirty="0"/>
              <a:t>Chocolate Ganache</a:t>
            </a:r>
          </a:p>
          <a:p>
            <a:r>
              <a:rPr lang="en-CA" sz="1400" dirty="0"/>
              <a:t>Chocolate (63%) 243 g</a:t>
            </a:r>
          </a:p>
          <a:p>
            <a:r>
              <a:rPr lang="en-CA" sz="1400" dirty="0"/>
              <a:t>35% Cream 85 g</a:t>
            </a:r>
          </a:p>
          <a:p>
            <a:r>
              <a:rPr lang="en-CA" sz="1400" dirty="0"/>
              <a:t>Milk 97 g</a:t>
            </a:r>
          </a:p>
          <a:p>
            <a:r>
              <a:rPr lang="en-CA" sz="1400" dirty="0"/>
              <a:t>Liquid Glucose 73 g</a:t>
            </a:r>
          </a:p>
          <a:p>
            <a:endParaRPr lang="en-CA" sz="1400" dirty="0"/>
          </a:p>
          <a:p>
            <a:r>
              <a:rPr lang="en-CA" sz="1400" b="1" dirty="0"/>
              <a:t>Instructions</a:t>
            </a:r>
          </a:p>
          <a:p>
            <a:r>
              <a:rPr lang="en-CA" sz="1400" dirty="0"/>
              <a:t>1. Place chocolate and glucose in a bucket.</a:t>
            </a:r>
          </a:p>
          <a:p>
            <a:r>
              <a:rPr lang="en-CA" sz="1400" dirty="0"/>
              <a:t>2. heat cream and milk to 80 c, pour over chocolate - cover for 2 minutes (let sit).</a:t>
            </a:r>
          </a:p>
          <a:p>
            <a:r>
              <a:rPr lang="en-CA" sz="1400" dirty="0"/>
              <a:t>3. emulsify with BLENDER - pour directly into tart.</a:t>
            </a:r>
          </a:p>
        </p:txBody>
      </p:sp>
      <p:sp>
        <p:nvSpPr>
          <p:cNvPr id="6" name="TextBox 5">
            <a:extLst>
              <a:ext uri="{FF2B5EF4-FFF2-40B4-BE49-F238E27FC236}">
                <a16:creationId xmlns:a16="http://schemas.microsoft.com/office/drawing/2014/main" id="{19C08089-5DFA-ED39-4E7A-5B1157788AE9}"/>
              </a:ext>
            </a:extLst>
          </p:cNvPr>
          <p:cNvSpPr txBox="1"/>
          <p:nvPr/>
        </p:nvSpPr>
        <p:spPr>
          <a:xfrm>
            <a:off x="747075" y="4879464"/>
            <a:ext cx="4901938" cy="1600438"/>
          </a:xfrm>
          <a:prstGeom prst="rect">
            <a:avLst/>
          </a:prstGeom>
          <a:noFill/>
        </p:spPr>
        <p:txBody>
          <a:bodyPr wrap="square" rtlCol="0">
            <a:spAutoFit/>
          </a:bodyPr>
          <a:lstStyle/>
          <a:p>
            <a:r>
              <a:rPr lang="en-CA" sz="1400" b="1" dirty="0"/>
              <a:t>To</a:t>
            </a:r>
            <a:r>
              <a:rPr lang="en-CA" sz="1400" dirty="0"/>
              <a:t> </a:t>
            </a:r>
            <a:r>
              <a:rPr lang="en-CA" sz="1400" b="1" dirty="0"/>
              <a:t>assemble</a:t>
            </a:r>
            <a:r>
              <a:rPr lang="en-CA" sz="1400" dirty="0"/>
              <a:t>: </a:t>
            </a:r>
          </a:p>
          <a:p>
            <a:r>
              <a:rPr lang="en-CA" sz="1400" dirty="0"/>
              <a:t>Dip frozen cut cake squares in chocolate </a:t>
            </a:r>
            <a:r>
              <a:rPr lang="en-CA" sz="1400" dirty="0" err="1"/>
              <a:t>temperage</a:t>
            </a:r>
            <a:r>
              <a:rPr lang="en-CA" sz="1400" dirty="0"/>
              <a:t> (chocolate + 10% of weight in oil)</a:t>
            </a:r>
          </a:p>
          <a:p>
            <a:r>
              <a:rPr lang="en-CA" sz="1400" dirty="0"/>
              <a:t>Roll in toasted fine coconut </a:t>
            </a:r>
          </a:p>
          <a:p>
            <a:r>
              <a:rPr lang="en-CA" sz="1400" dirty="0"/>
              <a:t>Pipe a small amount of Apricot gel on top and place a toasted slivered almond</a:t>
            </a:r>
          </a:p>
          <a:p>
            <a:endParaRPr lang="en-CA" sz="1400" dirty="0"/>
          </a:p>
        </p:txBody>
      </p:sp>
      <p:sp>
        <p:nvSpPr>
          <p:cNvPr id="8" name="TextBox 7">
            <a:extLst>
              <a:ext uri="{FF2B5EF4-FFF2-40B4-BE49-F238E27FC236}">
                <a16:creationId xmlns:a16="http://schemas.microsoft.com/office/drawing/2014/main" id="{572BA995-8462-C15E-D046-4B0B7ED5212E}"/>
              </a:ext>
            </a:extLst>
          </p:cNvPr>
          <p:cNvSpPr txBox="1"/>
          <p:nvPr/>
        </p:nvSpPr>
        <p:spPr>
          <a:xfrm>
            <a:off x="5649013" y="2187045"/>
            <a:ext cx="6021370" cy="3539430"/>
          </a:xfrm>
          <a:prstGeom prst="rect">
            <a:avLst/>
          </a:prstGeom>
          <a:noFill/>
        </p:spPr>
        <p:txBody>
          <a:bodyPr wrap="square">
            <a:spAutoFit/>
          </a:bodyPr>
          <a:lstStyle/>
          <a:p>
            <a:r>
              <a:rPr lang="en-US" sz="1400" b="1" dirty="0"/>
              <a:t>Apricot Gel</a:t>
            </a:r>
          </a:p>
          <a:p>
            <a:r>
              <a:rPr lang="en-US" sz="1400" dirty="0"/>
              <a:t>Apricot puree 150 g</a:t>
            </a:r>
          </a:p>
          <a:p>
            <a:r>
              <a:rPr lang="en-US" sz="1400" dirty="0"/>
              <a:t>Orange Juice 60 g</a:t>
            </a:r>
          </a:p>
          <a:p>
            <a:r>
              <a:rPr lang="en-US" sz="1400" dirty="0"/>
              <a:t>Sugar, granulated 50 g</a:t>
            </a:r>
          </a:p>
          <a:p>
            <a:r>
              <a:rPr lang="en-US" sz="1400" dirty="0"/>
              <a:t>Agar </a:t>
            </a:r>
            <a:r>
              <a:rPr lang="en-US" sz="1400" dirty="0" err="1"/>
              <a:t>Agar</a:t>
            </a:r>
            <a:r>
              <a:rPr lang="en-US" sz="1400" dirty="0"/>
              <a:t> 3 g</a:t>
            </a:r>
          </a:p>
          <a:p>
            <a:endParaRPr lang="en-US" sz="1400" dirty="0"/>
          </a:p>
          <a:p>
            <a:r>
              <a:rPr lang="en-US" sz="1400" b="1" dirty="0"/>
              <a:t>Instructions</a:t>
            </a:r>
          </a:p>
          <a:p>
            <a:r>
              <a:rPr lang="en-US" sz="1400" dirty="0"/>
              <a:t>1. Heat Puree , water to simmer</a:t>
            </a:r>
          </a:p>
          <a:p>
            <a:r>
              <a:rPr lang="en-US" sz="1400" dirty="0"/>
              <a:t>2. combine sugar and agar </a:t>
            </a:r>
            <a:r>
              <a:rPr lang="en-US" sz="1400" dirty="0" err="1"/>
              <a:t>agar</a:t>
            </a:r>
            <a:r>
              <a:rPr lang="en-US" sz="1400" dirty="0"/>
              <a:t> and add to the boiling puree</a:t>
            </a:r>
          </a:p>
          <a:p>
            <a:r>
              <a:rPr lang="en-US" sz="1400" dirty="0"/>
              <a:t>3. Heat further to rolling boil while whisking constantly</a:t>
            </a:r>
          </a:p>
          <a:p>
            <a:r>
              <a:rPr lang="en-US" sz="1400" dirty="0"/>
              <a:t>4. Pour into a hotel pan and allow it to set</a:t>
            </a:r>
          </a:p>
          <a:p>
            <a:r>
              <a:rPr lang="en-US" sz="1400" dirty="0"/>
              <a:t>5. Blend using spice grinder or emersion blender into smooth paste</a:t>
            </a:r>
          </a:p>
          <a:p>
            <a:r>
              <a:rPr lang="en-US" sz="1400" dirty="0"/>
              <a:t>6. pass it through fine sieve to get rid of lumps .</a:t>
            </a:r>
          </a:p>
          <a:p>
            <a:r>
              <a:rPr lang="en-US" sz="1400" dirty="0"/>
              <a:t>7. reserve</a:t>
            </a:r>
          </a:p>
          <a:p>
            <a:r>
              <a:rPr lang="en-US" sz="1400" dirty="0"/>
              <a:t>Notes</a:t>
            </a:r>
          </a:p>
          <a:p>
            <a:r>
              <a:rPr lang="en-US" sz="1400" dirty="0"/>
              <a:t>can be made in bulk , vacuum sealed stored frozen</a:t>
            </a:r>
            <a:endParaRPr lang="en-CA" sz="1400" dirty="0"/>
          </a:p>
        </p:txBody>
      </p:sp>
    </p:spTree>
    <p:extLst>
      <p:ext uri="{BB962C8B-B14F-4D97-AF65-F5344CB8AC3E}">
        <p14:creationId xmlns:p14="http://schemas.microsoft.com/office/powerpoint/2010/main" val="18147062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162DCBC-7D49-E71D-A613-3A2A0779B6C1}"/>
              </a:ext>
            </a:extLst>
          </p:cNvPr>
          <p:cNvPicPr>
            <a:picLocks noChangeAspect="1"/>
          </p:cNvPicPr>
          <p:nvPr/>
        </p:nvPicPr>
        <p:blipFill>
          <a:blip r:embed="rId2">
            <a:alphaModFix amt="50000"/>
          </a:blip>
          <a:srcRect l="2702" r="8118" b="1"/>
          <a:stretch>
            <a:fillRect/>
          </a:stretch>
        </p:blipFill>
        <p:spPr>
          <a:xfrm>
            <a:off x="1428846" y="10"/>
            <a:ext cx="9669642" cy="6857990"/>
          </a:xfrm>
          <a:prstGeom prst="rect">
            <a:avLst/>
          </a:prstGeom>
          <a:effectLst>
            <a:softEdge rad="635000"/>
          </a:effectLst>
        </p:spPr>
      </p:pic>
      <p:sp>
        <p:nvSpPr>
          <p:cNvPr id="2" name="Title 1">
            <a:extLst>
              <a:ext uri="{FF2B5EF4-FFF2-40B4-BE49-F238E27FC236}">
                <a16:creationId xmlns:a16="http://schemas.microsoft.com/office/drawing/2014/main" id="{4EE945C1-87A7-6D61-033F-1ABE473C4EFE}"/>
              </a:ext>
            </a:extLst>
          </p:cNvPr>
          <p:cNvSpPr>
            <a:spLocks noGrp="1"/>
          </p:cNvSpPr>
          <p:nvPr>
            <p:ph type="title"/>
          </p:nvPr>
        </p:nvSpPr>
        <p:spPr/>
        <p:txBody>
          <a:bodyPr/>
          <a:lstStyle/>
          <a:p>
            <a:r>
              <a:rPr lang="en-CA" dirty="0"/>
              <a:t>Strawberry &amp; Campari Mini Cake</a:t>
            </a:r>
          </a:p>
        </p:txBody>
      </p:sp>
      <p:sp>
        <p:nvSpPr>
          <p:cNvPr id="5" name="TextBox 4">
            <a:extLst>
              <a:ext uri="{FF2B5EF4-FFF2-40B4-BE49-F238E27FC236}">
                <a16:creationId xmlns:a16="http://schemas.microsoft.com/office/drawing/2014/main" id="{D008E34E-A5F6-9EA9-7A15-6E0C4EA8EAA6}"/>
              </a:ext>
            </a:extLst>
          </p:cNvPr>
          <p:cNvSpPr txBox="1"/>
          <p:nvPr/>
        </p:nvSpPr>
        <p:spPr>
          <a:xfrm>
            <a:off x="838200" y="1690688"/>
            <a:ext cx="3872059" cy="2893100"/>
          </a:xfrm>
          <a:prstGeom prst="rect">
            <a:avLst/>
          </a:prstGeom>
          <a:noFill/>
        </p:spPr>
        <p:txBody>
          <a:bodyPr wrap="square">
            <a:spAutoFit/>
          </a:bodyPr>
          <a:lstStyle/>
          <a:p>
            <a:r>
              <a:rPr lang="en-US" sz="1400" b="1" dirty="0"/>
              <a:t>Campari</a:t>
            </a:r>
            <a:r>
              <a:rPr lang="en-US" sz="1400" dirty="0"/>
              <a:t> </a:t>
            </a:r>
            <a:r>
              <a:rPr lang="en-US" sz="1400" b="1" dirty="0"/>
              <a:t>Gelle</a:t>
            </a:r>
          </a:p>
          <a:p>
            <a:r>
              <a:rPr lang="en-US" sz="1400" dirty="0"/>
              <a:t>Grapefruit Puree, Frozen 600 g</a:t>
            </a:r>
          </a:p>
          <a:p>
            <a:r>
              <a:rPr lang="en-US" sz="1400" dirty="0" err="1"/>
              <a:t>campari</a:t>
            </a:r>
            <a:r>
              <a:rPr lang="en-US" sz="1400" dirty="0"/>
              <a:t> 300 g</a:t>
            </a:r>
          </a:p>
          <a:p>
            <a:r>
              <a:rPr lang="en-US" sz="1400" dirty="0"/>
              <a:t>Sugar, granulated 150 g</a:t>
            </a:r>
          </a:p>
          <a:p>
            <a:r>
              <a:rPr lang="en-US" sz="1400" dirty="0"/>
              <a:t>Agar </a:t>
            </a:r>
            <a:r>
              <a:rPr lang="en-US" sz="1400" dirty="0" err="1"/>
              <a:t>Agar</a:t>
            </a:r>
            <a:r>
              <a:rPr lang="en-US" sz="1400" dirty="0"/>
              <a:t> 12.5 g</a:t>
            </a:r>
          </a:p>
          <a:p>
            <a:endParaRPr lang="en-US" sz="1400" dirty="0"/>
          </a:p>
          <a:p>
            <a:r>
              <a:rPr lang="en-US" sz="1400" b="1" dirty="0"/>
              <a:t>Instructions</a:t>
            </a:r>
          </a:p>
          <a:p>
            <a:r>
              <a:rPr lang="en-US" sz="1400" dirty="0"/>
              <a:t>1. Heat puree in a pot and rain agar into it and bring it to a rolling boil.</a:t>
            </a:r>
          </a:p>
          <a:p>
            <a:r>
              <a:rPr lang="en-US" sz="1400" dirty="0"/>
              <a:t>2. take it off the flame and add Campari.</a:t>
            </a:r>
          </a:p>
          <a:p>
            <a:r>
              <a:rPr lang="en-US" sz="1400" dirty="0"/>
              <a:t>Notes</a:t>
            </a:r>
          </a:p>
          <a:p>
            <a:r>
              <a:rPr lang="en-US" sz="1400" dirty="0"/>
              <a:t>for strawberry Campari: 900g per layer( there are two layers) and 8g per portion of piping on </a:t>
            </a:r>
            <a:endParaRPr lang="en-CA" sz="1400" dirty="0"/>
          </a:p>
        </p:txBody>
      </p:sp>
      <p:sp>
        <p:nvSpPr>
          <p:cNvPr id="7" name="TextBox 6">
            <a:extLst>
              <a:ext uri="{FF2B5EF4-FFF2-40B4-BE49-F238E27FC236}">
                <a16:creationId xmlns:a16="http://schemas.microsoft.com/office/drawing/2014/main" id="{E1220D04-288B-81DD-38B3-F98E9A21DD7D}"/>
              </a:ext>
            </a:extLst>
          </p:cNvPr>
          <p:cNvSpPr txBox="1"/>
          <p:nvPr/>
        </p:nvSpPr>
        <p:spPr>
          <a:xfrm>
            <a:off x="5328502" y="1690688"/>
            <a:ext cx="6094428" cy="3754874"/>
          </a:xfrm>
          <a:prstGeom prst="rect">
            <a:avLst/>
          </a:prstGeom>
          <a:noFill/>
        </p:spPr>
        <p:txBody>
          <a:bodyPr wrap="square">
            <a:spAutoFit/>
          </a:bodyPr>
          <a:lstStyle/>
          <a:p>
            <a:r>
              <a:rPr lang="en-US" sz="1400" b="1" dirty="0"/>
              <a:t>Strawberry</a:t>
            </a:r>
            <a:r>
              <a:rPr lang="en-US" sz="1400" dirty="0"/>
              <a:t> </a:t>
            </a:r>
            <a:r>
              <a:rPr lang="en-US" sz="1400" b="1" dirty="0"/>
              <a:t>Grapefruit </a:t>
            </a:r>
            <a:r>
              <a:rPr lang="en-US" sz="1400" b="1" dirty="0" err="1"/>
              <a:t>Cremeux</a:t>
            </a:r>
            <a:endParaRPr lang="en-US" sz="1400" b="1" dirty="0"/>
          </a:p>
          <a:p>
            <a:r>
              <a:rPr lang="en-US" sz="1400" dirty="0"/>
              <a:t>35% Cream 300 ml</a:t>
            </a:r>
          </a:p>
          <a:p>
            <a:r>
              <a:rPr lang="en-US" sz="1400" dirty="0"/>
              <a:t>Sugar, granulated 113 g</a:t>
            </a:r>
          </a:p>
          <a:p>
            <a:r>
              <a:rPr lang="en-US" sz="1400" dirty="0"/>
              <a:t>Strawberry Puree 410 ml</a:t>
            </a:r>
          </a:p>
          <a:p>
            <a:r>
              <a:rPr lang="en-US" sz="1400" dirty="0"/>
              <a:t>35% Cream 140 ml</a:t>
            </a:r>
          </a:p>
          <a:p>
            <a:r>
              <a:rPr lang="en-US" sz="1400" dirty="0"/>
              <a:t>Agar </a:t>
            </a:r>
            <a:r>
              <a:rPr lang="en-US" sz="1400" dirty="0" err="1"/>
              <a:t>Agar</a:t>
            </a:r>
            <a:r>
              <a:rPr lang="en-US" sz="1400" dirty="0"/>
              <a:t> 3.5 g</a:t>
            </a:r>
          </a:p>
          <a:p>
            <a:r>
              <a:rPr lang="en-US" sz="1400" dirty="0"/>
              <a:t>Gelatin Sheet 7 sheets</a:t>
            </a:r>
          </a:p>
          <a:p>
            <a:r>
              <a:rPr lang="en-US" sz="1400" dirty="0"/>
              <a:t>Butter 140 g</a:t>
            </a:r>
          </a:p>
          <a:p>
            <a:r>
              <a:rPr lang="en-US" sz="1400" dirty="0"/>
              <a:t>Citric Acid 6 g</a:t>
            </a:r>
          </a:p>
          <a:p>
            <a:r>
              <a:rPr lang="en-US" sz="1400" dirty="0"/>
              <a:t>orange zest 20 g</a:t>
            </a:r>
          </a:p>
          <a:p>
            <a:endParaRPr lang="en-US" sz="1400" dirty="0"/>
          </a:p>
          <a:p>
            <a:r>
              <a:rPr lang="en-US" sz="1400" b="1" dirty="0"/>
              <a:t>Instructions</a:t>
            </a:r>
          </a:p>
          <a:p>
            <a:r>
              <a:rPr lang="en-US" sz="1400" dirty="0"/>
              <a:t>1. Heat cream + sugar+ puree in one pot.</a:t>
            </a:r>
          </a:p>
          <a:p>
            <a:r>
              <a:rPr lang="en-US" sz="1400" dirty="0"/>
              <a:t>2. In another pot heat cream , disperse citric acid with sugar and bring to boil.</a:t>
            </a:r>
          </a:p>
          <a:p>
            <a:r>
              <a:rPr lang="en-US" sz="1400" dirty="0"/>
              <a:t>3. Then rain in agar </a:t>
            </a:r>
            <a:r>
              <a:rPr lang="en-US" sz="1400" dirty="0" err="1"/>
              <a:t>agar</a:t>
            </a:r>
            <a:r>
              <a:rPr lang="en-US" sz="1400" dirty="0"/>
              <a:t>, whisking until it comes to boil.</a:t>
            </a:r>
          </a:p>
          <a:p>
            <a:r>
              <a:rPr lang="en-US" sz="1400" dirty="0"/>
              <a:t>4. Mix both creams until homogenous, then blend butter and gelatin sheets into the mix.</a:t>
            </a:r>
            <a:endParaRPr lang="en-CA" sz="1400" dirty="0"/>
          </a:p>
        </p:txBody>
      </p:sp>
    </p:spTree>
    <p:extLst>
      <p:ext uri="{BB962C8B-B14F-4D97-AF65-F5344CB8AC3E}">
        <p14:creationId xmlns:p14="http://schemas.microsoft.com/office/powerpoint/2010/main" val="40467027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C7E8B4-5DAB-A06E-8151-09814A2323E7}"/>
              </a:ext>
            </a:extLst>
          </p:cNvPr>
          <p:cNvPicPr>
            <a:picLocks noChangeAspect="1"/>
          </p:cNvPicPr>
          <p:nvPr/>
        </p:nvPicPr>
        <p:blipFill>
          <a:blip r:embed="rId2">
            <a:alphaModFix amt="50000"/>
          </a:blip>
          <a:srcRect l="2702" r="8118" b="1"/>
          <a:stretch>
            <a:fillRect/>
          </a:stretch>
        </p:blipFill>
        <p:spPr>
          <a:xfrm>
            <a:off x="1428846" y="10"/>
            <a:ext cx="9669642" cy="6857990"/>
          </a:xfrm>
          <a:prstGeom prst="rect">
            <a:avLst/>
          </a:prstGeom>
          <a:effectLst>
            <a:softEdge rad="635000"/>
          </a:effectLst>
        </p:spPr>
      </p:pic>
      <p:sp>
        <p:nvSpPr>
          <p:cNvPr id="2" name="Title 1">
            <a:extLst>
              <a:ext uri="{FF2B5EF4-FFF2-40B4-BE49-F238E27FC236}">
                <a16:creationId xmlns:a16="http://schemas.microsoft.com/office/drawing/2014/main" id="{F7261E0D-AF9E-1BA0-4EBA-4E41DC02B229}"/>
              </a:ext>
            </a:extLst>
          </p:cNvPr>
          <p:cNvSpPr>
            <a:spLocks noGrp="1"/>
          </p:cNvSpPr>
          <p:nvPr>
            <p:ph type="title"/>
          </p:nvPr>
        </p:nvSpPr>
        <p:spPr/>
        <p:txBody>
          <a:bodyPr/>
          <a:lstStyle/>
          <a:p>
            <a:r>
              <a:rPr lang="en-CA" dirty="0"/>
              <a:t>Strawberry &amp; Campari Mini Cake</a:t>
            </a:r>
          </a:p>
        </p:txBody>
      </p:sp>
      <p:sp>
        <p:nvSpPr>
          <p:cNvPr id="5" name="TextBox 4">
            <a:extLst>
              <a:ext uri="{FF2B5EF4-FFF2-40B4-BE49-F238E27FC236}">
                <a16:creationId xmlns:a16="http://schemas.microsoft.com/office/drawing/2014/main" id="{F461FA85-C1F6-A178-AF05-C0BE37FFFCD4}"/>
              </a:ext>
            </a:extLst>
          </p:cNvPr>
          <p:cNvSpPr txBox="1"/>
          <p:nvPr/>
        </p:nvSpPr>
        <p:spPr>
          <a:xfrm>
            <a:off x="838200" y="1586993"/>
            <a:ext cx="6094428" cy="5262979"/>
          </a:xfrm>
          <a:prstGeom prst="rect">
            <a:avLst/>
          </a:prstGeom>
          <a:noFill/>
        </p:spPr>
        <p:txBody>
          <a:bodyPr wrap="square">
            <a:spAutoFit/>
          </a:bodyPr>
          <a:lstStyle/>
          <a:p>
            <a:r>
              <a:rPr lang="en-CA" sz="1400" b="1" dirty="0"/>
              <a:t>Grapefruit Scented Sponge</a:t>
            </a:r>
          </a:p>
          <a:p>
            <a:r>
              <a:rPr lang="en-CA" sz="1400" dirty="0"/>
              <a:t>Sugar, granulated 750 g</a:t>
            </a:r>
          </a:p>
          <a:p>
            <a:r>
              <a:rPr lang="en-CA" sz="1400" dirty="0"/>
              <a:t>Egg Whites 1.1 l</a:t>
            </a:r>
          </a:p>
          <a:p>
            <a:r>
              <a:rPr lang="en-CA" sz="1400" dirty="0"/>
              <a:t>Sugar, granulated 500 g</a:t>
            </a:r>
          </a:p>
          <a:p>
            <a:r>
              <a:rPr lang="en-CA" sz="1400" dirty="0"/>
              <a:t>Grapefruit Zest 1 tbsp</a:t>
            </a:r>
          </a:p>
          <a:p>
            <a:r>
              <a:rPr lang="en-CA" sz="1400" dirty="0"/>
              <a:t>Egg Yolk 500 g</a:t>
            </a:r>
          </a:p>
          <a:p>
            <a:r>
              <a:rPr lang="en-CA" sz="1400" dirty="0"/>
              <a:t>Water 500 g</a:t>
            </a:r>
          </a:p>
          <a:p>
            <a:r>
              <a:rPr lang="en-CA" sz="1400" dirty="0"/>
              <a:t>canola oil 650 g</a:t>
            </a:r>
          </a:p>
          <a:p>
            <a:r>
              <a:rPr lang="en-CA" sz="1400" dirty="0"/>
              <a:t>Vanilla Extract 15 g</a:t>
            </a:r>
          </a:p>
          <a:p>
            <a:r>
              <a:rPr lang="en-CA" sz="1400" dirty="0"/>
              <a:t>Flour, Pastry/Cake 1.1 kg</a:t>
            </a:r>
          </a:p>
          <a:p>
            <a:r>
              <a:rPr lang="en-CA" sz="1400" dirty="0"/>
              <a:t>Baking Powder 15 g</a:t>
            </a:r>
          </a:p>
          <a:p>
            <a:r>
              <a:rPr lang="en-CA" sz="1400" dirty="0"/>
              <a:t>Salt 5 g</a:t>
            </a:r>
          </a:p>
          <a:p>
            <a:r>
              <a:rPr lang="en-CA" sz="1400" dirty="0"/>
              <a:t>Cream of Tartar 5 g</a:t>
            </a:r>
          </a:p>
          <a:p>
            <a:endParaRPr lang="en-CA" sz="1400" dirty="0"/>
          </a:p>
          <a:p>
            <a:r>
              <a:rPr lang="en-CA" sz="1400" b="1" dirty="0"/>
              <a:t>Instructions</a:t>
            </a:r>
          </a:p>
          <a:p>
            <a:r>
              <a:rPr lang="en-CA" sz="1400" dirty="0"/>
              <a:t>1. prepare pans - parchment circle on the bottom, NO GREASE.</a:t>
            </a:r>
          </a:p>
          <a:p>
            <a:r>
              <a:rPr lang="en-CA" sz="1400" dirty="0"/>
              <a:t>2. sift together pastry flour, baking powder and salt</a:t>
            </a:r>
          </a:p>
          <a:p>
            <a:r>
              <a:rPr lang="en-CA" sz="1400" dirty="0"/>
              <a:t>3. Whisk 500 g sugar and yolks to ribbon the add in oil and vanilla.</a:t>
            </a:r>
          </a:p>
          <a:p>
            <a:r>
              <a:rPr lang="en-CA" sz="1400" dirty="0"/>
              <a:t>4. alternate dry ingredients with water, starting and ending with flour.</a:t>
            </a:r>
          </a:p>
          <a:p>
            <a:r>
              <a:rPr lang="en-CA" sz="1400" dirty="0"/>
              <a:t>5. in separate bowl whisk egg whites and 750 g sugar until stiff peaks form and then fold into</a:t>
            </a:r>
          </a:p>
          <a:p>
            <a:r>
              <a:rPr lang="en-CA" sz="1400" dirty="0"/>
              <a:t>batter</a:t>
            </a:r>
          </a:p>
          <a:p>
            <a:r>
              <a:rPr lang="en-CA" sz="1400" dirty="0"/>
              <a:t>6. divide among sheets/pans etc.. and bake at 325 F low fan, 30 minutes. then turn temperature </a:t>
            </a:r>
          </a:p>
        </p:txBody>
      </p:sp>
      <p:sp>
        <p:nvSpPr>
          <p:cNvPr id="7" name="TextBox 6">
            <a:extLst>
              <a:ext uri="{FF2B5EF4-FFF2-40B4-BE49-F238E27FC236}">
                <a16:creationId xmlns:a16="http://schemas.microsoft.com/office/drawing/2014/main" id="{28212757-45CE-3452-54F3-51AC5AF00954}"/>
              </a:ext>
            </a:extLst>
          </p:cNvPr>
          <p:cNvSpPr txBox="1"/>
          <p:nvPr/>
        </p:nvSpPr>
        <p:spPr>
          <a:xfrm>
            <a:off x="6525928" y="1578965"/>
            <a:ext cx="4572560" cy="1600438"/>
          </a:xfrm>
          <a:prstGeom prst="rect">
            <a:avLst/>
          </a:prstGeom>
          <a:noFill/>
        </p:spPr>
        <p:txBody>
          <a:bodyPr wrap="square" rtlCol="0">
            <a:spAutoFit/>
          </a:bodyPr>
          <a:lstStyle/>
          <a:p>
            <a:r>
              <a:rPr lang="en-CA" sz="1400" b="1" dirty="0"/>
              <a:t>Assembly</a:t>
            </a:r>
            <a:r>
              <a:rPr lang="en-CA" sz="1400" dirty="0"/>
              <a:t>: </a:t>
            </a:r>
          </a:p>
          <a:p>
            <a:r>
              <a:rPr lang="en-CA" sz="1400" dirty="0"/>
              <a:t>Soak sponge in grapefruit syrup, pour a layer of grapefruit </a:t>
            </a:r>
            <a:r>
              <a:rPr lang="en-CA" sz="1400" dirty="0" err="1"/>
              <a:t>gelle</a:t>
            </a:r>
            <a:r>
              <a:rPr lang="en-CA" sz="1400" dirty="0"/>
              <a:t> and allow to set then top with </a:t>
            </a:r>
            <a:r>
              <a:rPr lang="en-CA" sz="1400" dirty="0" err="1"/>
              <a:t>cremeux</a:t>
            </a:r>
            <a:r>
              <a:rPr lang="en-CA" sz="1400" dirty="0"/>
              <a:t> and a second sheet of sponge. </a:t>
            </a:r>
          </a:p>
          <a:p>
            <a:r>
              <a:rPr lang="en-CA" sz="1400" dirty="0"/>
              <a:t>Repeat the process to do another layer, finishing with a thin layer of </a:t>
            </a:r>
            <a:r>
              <a:rPr lang="en-CA" sz="1400" dirty="0" err="1"/>
              <a:t>cremeux</a:t>
            </a:r>
            <a:r>
              <a:rPr lang="en-CA" sz="1400" dirty="0"/>
              <a:t> on the top. Freeze slab until ready to use</a:t>
            </a:r>
          </a:p>
        </p:txBody>
      </p:sp>
    </p:spTree>
    <p:extLst>
      <p:ext uri="{BB962C8B-B14F-4D97-AF65-F5344CB8AC3E}">
        <p14:creationId xmlns:p14="http://schemas.microsoft.com/office/powerpoint/2010/main" val="23512083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6F1DFDE-DC74-5BB8-0803-4A060DABDC9C}"/>
              </a:ext>
            </a:extLst>
          </p:cNvPr>
          <p:cNvPicPr>
            <a:picLocks noChangeAspect="1"/>
          </p:cNvPicPr>
          <p:nvPr/>
        </p:nvPicPr>
        <p:blipFill>
          <a:blip r:embed="rId2">
            <a:alphaModFix amt="50000"/>
          </a:blip>
          <a:srcRect l="6214" r="8483" b="1"/>
          <a:stretch>
            <a:fillRect/>
          </a:stretch>
        </p:blipFill>
        <p:spPr>
          <a:xfrm>
            <a:off x="1261179" y="0"/>
            <a:ext cx="9669642" cy="6857990"/>
          </a:xfrm>
          <a:prstGeom prst="rect">
            <a:avLst/>
          </a:prstGeom>
          <a:effectLst>
            <a:softEdge rad="635000"/>
          </a:effectLst>
        </p:spPr>
      </p:pic>
      <p:sp>
        <p:nvSpPr>
          <p:cNvPr id="2" name="Title 1">
            <a:extLst>
              <a:ext uri="{FF2B5EF4-FFF2-40B4-BE49-F238E27FC236}">
                <a16:creationId xmlns:a16="http://schemas.microsoft.com/office/drawing/2014/main" id="{5B68A09A-805E-C818-6DA1-75B565A5F529}"/>
              </a:ext>
            </a:extLst>
          </p:cNvPr>
          <p:cNvSpPr>
            <a:spLocks noGrp="1"/>
          </p:cNvSpPr>
          <p:nvPr>
            <p:ph type="title"/>
          </p:nvPr>
        </p:nvSpPr>
        <p:spPr/>
        <p:txBody>
          <a:bodyPr/>
          <a:lstStyle/>
          <a:p>
            <a:r>
              <a:rPr lang="en-CA" dirty="0"/>
              <a:t>Blackberry &amp; Lime </a:t>
            </a:r>
            <a:r>
              <a:rPr lang="en-CA" dirty="0" err="1"/>
              <a:t>Cremeux</a:t>
            </a:r>
            <a:endParaRPr lang="en-CA" dirty="0"/>
          </a:p>
        </p:txBody>
      </p:sp>
      <p:sp>
        <p:nvSpPr>
          <p:cNvPr id="5" name="TextBox 4">
            <a:extLst>
              <a:ext uri="{FF2B5EF4-FFF2-40B4-BE49-F238E27FC236}">
                <a16:creationId xmlns:a16="http://schemas.microsoft.com/office/drawing/2014/main" id="{21407E44-D447-A475-F792-5A552D154969}"/>
              </a:ext>
            </a:extLst>
          </p:cNvPr>
          <p:cNvSpPr txBox="1"/>
          <p:nvPr/>
        </p:nvSpPr>
        <p:spPr>
          <a:xfrm>
            <a:off x="4103018" y="1695786"/>
            <a:ext cx="3777791" cy="3754874"/>
          </a:xfrm>
          <a:prstGeom prst="rect">
            <a:avLst/>
          </a:prstGeom>
          <a:noFill/>
        </p:spPr>
        <p:txBody>
          <a:bodyPr wrap="square">
            <a:spAutoFit/>
          </a:bodyPr>
          <a:lstStyle/>
          <a:p>
            <a:r>
              <a:rPr lang="en-US" sz="1400" b="1" dirty="0"/>
              <a:t>Lime Gel</a:t>
            </a:r>
          </a:p>
          <a:p>
            <a:r>
              <a:rPr lang="en-US" sz="1400" dirty="0"/>
              <a:t>lime juice  200 g</a:t>
            </a:r>
          </a:p>
          <a:p>
            <a:r>
              <a:rPr lang="en-US" sz="1400" dirty="0"/>
              <a:t>Water 320 g</a:t>
            </a:r>
          </a:p>
          <a:p>
            <a:r>
              <a:rPr lang="en-US" sz="1400" dirty="0"/>
              <a:t>Sugar, granulated 300 g</a:t>
            </a:r>
          </a:p>
          <a:p>
            <a:r>
              <a:rPr lang="en-US" sz="1400" dirty="0"/>
              <a:t>Salt 15 g</a:t>
            </a:r>
          </a:p>
          <a:p>
            <a:r>
              <a:rPr lang="en-US" sz="1400" dirty="0"/>
              <a:t>Agar </a:t>
            </a:r>
            <a:r>
              <a:rPr lang="en-US" sz="1400" dirty="0" err="1"/>
              <a:t>Agar</a:t>
            </a:r>
            <a:r>
              <a:rPr lang="en-US" sz="1400" dirty="0"/>
              <a:t> 12 g</a:t>
            </a:r>
          </a:p>
          <a:p>
            <a:r>
              <a:rPr lang="en-US" sz="1400" dirty="0"/>
              <a:t>lime zest 1 g</a:t>
            </a:r>
          </a:p>
          <a:p>
            <a:endParaRPr lang="en-US" sz="1400" dirty="0"/>
          </a:p>
          <a:p>
            <a:r>
              <a:rPr lang="en-US" sz="1400" b="1" dirty="0"/>
              <a:t>Instructions</a:t>
            </a:r>
          </a:p>
          <a:p>
            <a:r>
              <a:rPr lang="en-US" sz="1400" dirty="0"/>
              <a:t>1. Heat Lime + water + Sugar + Salt in a pot bring it to boil</a:t>
            </a:r>
          </a:p>
          <a:p>
            <a:r>
              <a:rPr lang="en-US" sz="1400" dirty="0"/>
              <a:t>2. Combine Agar + Sugar rain it into the simmering liquid constantly whisking.</a:t>
            </a:r>
          </a:p>
          <a:p>
            <a:r>
              <a:rPr lang="en-US" sz="1400" dirty="0"/>
              <a:t>3. Let it boil vigorously . pour it into a container cool it down</a:t>
            </a:r>
          </a:p>
          <a:p>
            <a:r>
              <a:rPr lang="en-US" sz="1400" dirty="0"/>
              <a:t>4. add zest and mix till combined evenly</a:t>
            </a:r>
            <a:endParaRPr lang="en-CA" sz="1400" dirty="0"/>
          </a:p>
          <a:p>
            <a:r>
              <a:rPr lang="en-CA" sz="1400" dirty="0"/>
              <a:t>5. Once set, blend to a smooth gel consistency </a:t>
            </a:r>
            <a:endParaRPr lang="en-US" sz="1400" dirty="0"/>
          </a:p>
        </p:txBody>
      </p:sp>
      <p:sp>
        <p:nvSpPr>
          <p:cNvPr id="7" name="TextBox 6">
            <a:extLst>
              <a:ext uri="{FF2B5EF4-FFF2-40B4-BE49-F238E27FC236}">
                <a16:creationId xmlns:a16="http://schemas.microsoft.com/office/drawing/2014/main" id="{51D35499-84C2-01F1-7F32-5754D4425C34}"/>
              </a:ext>
            </a:extLst>
          </p:cNvPr>
          <p:cNvSpPr txBox="1"/>
          <p:nvPr/>
        </p:nvSpPr>
        <p:spPr>
          <a:xfrm>
            <a:off x="8489623" y="1690688"/>
            <a:ext cx="3219252" cy="3108543"/>
          </a:xfrm>
          <a:prstGeom prst="rect">
            <a:avLst/>
          </a:prstGeom>
          <a:noFill/>
        </p:spPr>
        <p:txBody>
          <a:bodyPr wrap="square">
            <a:spAutoFit/>
          </a:bodyPr>
          <a:lstStyle/>
          <a:p>
            <a:r>
              <a:rPr lang="en-CA" sz="1400" b="1" dirty="0"/>
              <a:t>Whipped</a:t>
            </a:r>
            <a:r>
              <a:rPr lang="en-CA" sz="1400" dirty="0"/>
              <a:t> </a:t>
            </a:r>
            <a:r>
              <a:rPr lang="en-CA" sz="1400" b="1" dirty="0"/>
              <a:t>Mascarpone</a:t>
            </a:r>
          </a:p>
          <a:p>
            <a:r>
              <a:rPr lang="en-CA" sz="1400" dirty="0"/>
              <a:t>White Chocolate, </a:t>
            </a:r>
            <a:r>
              <a:rPr lang="en-CA" sz="1400" dirty="0" err="1"/>
              <a:t>Calettes</a:t>
            </a:r>
            <a:r>
              <a:rPr lang="en-CA" sz="1400" dirty="0"/>
              <a:t> 300 g</a:t>
            </a:r>
          </a:p>
          <a:p>
            <a:r>
              <a:rPr lang="en-CA" sz="1400" dirty="0"/>
              <a:t>35% Cream 300 g</a:t>
            </a:r>
          </a:p>
          <a:p>
            <a:r>
              <a:rPr lang="en-CA" sz="1400" dirty="0"/>
              <a:t>Mascarpone Cheese 50 g</a:t>
            </a:r>
          </a:p>
          <a:p>
            <a:r>
              <a:rPr lang="en-CA" sz="1400" dirty="0"/>
              <a:t>Vanilla Paste 0.5 g</a:t>
            </a:r>
          </a:p>
          <a:p>
            <a:endParaRPr lang="en-CA" sz="1400" dirty="0"/>
          </a:p>
          <a:p>
            <a:r>
              <a:rPr lang="en-CA" sz="1400" b="1" dirty="0"/>
              <a:t>Instructions</a:t>
            </a:r>
          </a:p>
          <a:p>
            <a:r>
              <a:rPr lang="en-CA" sz="1400" dirty="0"/>
              <a:t>1. Heat Cream. Pour over White choc, Mascarpone, Vanilla paste,</a:t>
            </a:r>
          </a:p>
          <a:p>
            <a:r>
              <a:rPr lang="en-CA" sz="1400" dirty="0"/>
              <a:t>2. Homogenise using a HAND BLENDER!!!!</a:t>
            </a:r>
          </a:p>
          <a:p>
            <a:r>
              <a:rPr lang="en-CA" sz="1400" dirty="0"/>
              <a:t>3. Store it covered skin to skin Allow it to set overnight.</a:t>
            </a:r>
          </a:p>
          <a:p>
            <a:r>
              <a:rPr lang="en-CA" sz="1400" dirty="0"/>
              <a:t>4. Whip as needed for finishing dessert</a:t>
            </a:r>
          </a:p>
        </p:txBody>
      </p:sp>
      <p:sp>
        <p:nvSpPr>
          <p:cNvPr id="9" name="TextBox 8">
            <a:extLst>
              <a:ext uri="{FF2B5EF4-FFF2-40B4-BE49-F238E27FC236}">
                <a16:creationId xmlns:a16="http://schemas.microsoft.com/office/drawing/2014/main" id="{8B4898F0-9E0D-07E5-0B52-6220BFD39EE7}"/>
              </a:ext>
            </a:extLst>
          </p:cNvPr>
          <p:cNvSpPr txBox="1"/>
          <p:nvPr/>
        </p:nvSpPr>
        <p:spPr>
          <a:xfrm>
            <a:off x="483125" y="1690688"/>
            <a:ext cx="3187046" cy="4401205"/>
          </a:xfrm>
          <a:prstGeom prst="rect">
            <a:avLst/>
          </a:prstGeom>
          <a:noFill/>
        </p:spPr>
        <p:txBody>
          <a:bodyPr wrap="square">
            <a:spAutoFit/>
          </a:bodyPr>
          <a:lstStyle/>
          <a:p>
            <a:r>
              <a:rPr lang="en-CA" sz="1400" b="1" dirty="0"/>
              <a:t>Vanilla Sable</a:t>
            </a:r>
          </a:p>
          <a:p>
            <a:r>
              <a:rPr lang="en-CA" sz="1400" dirty="0"/>
              <a:t>egg yolk 666 g</a:t>
            </a:r>
          </a:p>
          <a:p>
            <a:r>
              <a:rPr lang="en-CA" sz="1400" dirty="0"/>
              <a:t>Sugar, granulated 1445 g</a:t>
            </a:r>
          </a:p>
          <a:p>
            <a:r>
              <a:rPr lang="en-CA" sz="1400" dirty="0"/>
              <a:t>Butter soft 1667 g</a:t>
            </a:r>
          </a:p>
          <a:p>
            <a:r>
              <a:rPr lang="en-CA" sz="1400" dirty="0"/>
              <a:t>Flour, All-Purpose 2 kg</a:t>
            </a:r>
          </a:p>
          <a:p>
            <a:r>
              <a:rPr lang="en-CA" sz="1400" dirty="0"/>
              <a:t>Salt 55 g</a:t>
            </a:r>
          </a:p>
          <a:p>
            <a:r>
              <a:rPr lang="en-CA" sz="1400" dirty="0"/>
              <a:t>Baking Powder 88 g</a:t>
            </a:r>
          </a:p>
          <a:p>
            <a:endParaRPr lang="en-CA" sz="1400" dirty="0"/>
          </a:p>
          <a:p>
            <a:r>
              <a:rPr lang="en-CA" sz="1400" b="1" dirty="0"/>
              <a:t>Instructions</a:t>
            </a:r>
          </a:p>
          <a:p>
            <a:r>
              <a:rPr lang="en-CA" sz="1400" dirty="0"/>
              <a:t>1. Cream yolks and sugar together until ribbon stage.</a:t>
            </a:r>
          </a:p>
          <a:p>
            <a:r>
              <a:rPr lang="en-CA" sz="1400" dirty="0"/>
              <a:t>2. Add in soft butter.</a:t>
            </a:r>
          </a:p>
          <a:p>
            <a:r>
              <a:rPr lang="en-CA" sz="1400" dirty="0"/>
              <a:t>3. Sift flour, baking powder and salt. Fold into butter mixture.</a:t>
            </a:r>
          </a:p>
          <a:p>
            <a:r>
              <a:rPr lang="en-CA" sz="1400" dirty="0"/>
              <a:t>4. Divide into 2 even packages and Roll between parchment papers to 1/2 cm.</a:t>
            </a:r>
          </a:p>
          <a:p>
            <a:r>
              <a:rPr lang="en-CA" sz="1400" dirty="0"/>
              <a:t>5. Bake 325 F, 15 minutes - light brown colour. Immediately press a frame into one sheet to cut it to size then into the other sheet and leave it there. </a:t>
            </a:r>
          </a:p>
        </p:txBody>
      </p:sp>
    </p:spTree>
    <p:extLst>
      <p:ext uri="{BB962C8B-B14F-4D97-AF65-F5344CB8AC3E}">
        <p14:creationId xmlns:p14="http://schemas.microsoft.com/office/powerpoint/2010/main" val="11422326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860EED9-8CA1-D270-4C8E-CD01D3B6C2AE}"/>
              </a:ext>
            </a:extLst>
          </p:cNvPr>
          <p:cNvPicPr>
            <a:picLocks noChangeAspect="1"/>
          </p:cNvPicPr>
          <p:nvPr/>
        </p:nvPicPr>
        <p:blipFill>
          <a:blip r:embed="rId2">
            <a:alphaModFix amt="50000"/>
          </a:blip>
          <a:srcRect l="6214" r="8483" b="1"/>
          <a:stretch>
            <a:fillRect/>
          </a:stretch>
        </p:blipFill>
        <p:spPr>
          <a:xfrm>
            <a:off x="1127189" y="10"/>
            <a:ext cx="9669642" cy="6857990"/>
          </a:xfrm>
          <a:prstGeom prst="rect">
            <a:avLst/>
          </a:prstGeom>
          <a:effectLst>
            <a:softEdge rad="635000"/>
          </a:effectLst>
        </p:spPr>
      </p:pic>
      <p:sp>
        <p:nvSpPr>
          <p:cNvPr id="2" name="Title 1">
            <a:extLst>
              <a:ext uri="{FF2B5EF4-FFF2-40B4-BE49-F238E27FC236}">
                <a16:creationId xmlns:a16="http://schemas.microsoft.com/office/drawing/2014/main" id="{B109B85B-0A53-D872-EF31-0D7B56799E5F}"/>
              </a:ext>
            </a:extLst>
          </p:cNvPr>
          <p:cNvSpPr>
            <a:spLocks noGrp="1"/>
          </p:cNvSpPr>
          <p:nvPr>
            <p:ph type="title"/>
          </p:nvPr>
        </p:nvSpPr>
        <p:spPr/>
        <p:txBody>
          <a:bodyPr/>
          <a:lstStyle/>
          <a:p>
            <a:r>
              <a:rPr lang="en-CA" dirty="0"/>
              <a:t>Blackberry &amp; Lime </a:t>
            </a:r>
            <a:r>
              <a:rPr lang="en-CA" dirty="0" err="1"/>
              <a:t>Cremeux</a:t>
            </a:r>
            <a:endParaRPr lang="en-CA" dirty="0"/>
          </a:p>
        </p:txBody>
      </p:sp>
      <p:sp>
        <p:nvSpPr>
          <p:cNvPr id="5" name="TextBox 4">
            <a:extLst>
              <a:ext uri="{FF2B5EF4-FFF2-40B4-BE49-F238E27FC236}">
                <a16:creationId xmlns:a16="http://schemas.microsoft.com/office/drawing/2014/main" id="{536F04F9-FDB3-512E-324F-DAE7E3195BB5}"/>
              </a:ext>
            </a:extLst>
          </p:cNvPr>
          <p:cNvSpPr txBox="1"/>
          <p:nvPr/>
        </p:nvSpPr>
        <p:spPr>
          <a:xfrm>
            <a:off x="838200" y="2055803"/>
            <a:ext cx="5512323" cy="2677656"/>
          </a:xfrm>
          <a:prstGeom prst="rect">
            <a:avLst/>
          </a:prstGeom>
          <a:noFill/>
        </p:spPr>
        <p:txBody>
          <a:bodyPr wrap="square">
            <a:spAutoFit/>
          </a:bodyPr>
          <a:lstStyle/>
          <a:p>
            <a:r>
              <a:rPr lang="en-CA" sz="1400" b="1" dirty="0"/>
              <a:t>Blackberry</a:t>
            </a:r>
            <a:r>
              <a:rPr lang="en-CA" sz="1400" dirty="0"/>
              <a:t> </a:t>
            </a:r>
            <a:r>
              <a:rPr lang="en-CA" sz="1400" b="1" dirty="0" err="1"/>
              <a:t>Cremeux</a:t>
            </a:r>
            <a:endParaRPr lang="en-CA" sz="1400" b="1" dirty="0"/>
          </a:p>
          <a:p>
            <a:r>
              <a:rPr lang="en-CA" sz="1400" dirty="0"/>
              <a:t>Egg Yolk  369 g</a:t>
            </a:r>
          </a:p>
          <a:p>
            <a:r>
              <a:rPr lang="en-CA" sz="1400" dirty="0"/>
              <a:t>Sugar, granulated 346 g</a:t>
            </a:r>
          </a:p>
          <a:p>
            <a:r>
              <a:rPr lang="en-CA" sz="1400" dirty="0"/>
              <a:t>35% Cream 330 g</a:t>
            </a:r>
          </a:p>
          <a:p>
            <a:r>
              <a:rPr lang="en-CA" sz="1400" dirty="0"/>
              <a:t>Blackberry Puree 858 g</a:t>
            </a:r>
          </a:p>
          <a:p>
            <a:r>
              <a:rPr lang="en-CA" sz="1400" dirty="0"/>
              <a:t>Gelatin Sheet soaked in Cold water 16 sheets</a:t>
            </a:r>
          </a:p>
          <a:p>
            <a:r>
              <a:rPr lang="en-CA" sz="1400" dirty="0"/>
              <a:t>Mascarpone Cheese 990 g</a:t>
            </a:r>
          </a:p>
          <a:p>
            <a:endParaRPr lang="en-CA" sz="1400" dirty="0"/>
          </a:p>
          <a:p>
            <a:r>
              <a:rPr lang="en-CA" sz="1400" b="1" dirty="0"/>
              <a:t>Instructions</a:t>
            </a:r>
          </a:p>
          <a:p>
            <a:r>
              <a:rPr lang="en-CA" sz="1400" dirty="0"/>
              <a:t>1. Make Anglaise of Yolks, Sugar &amp; cream + Puree. cook to 81C</a:t>
            </a:r>
          </a:p>
          <a:p>
            <a:r>
              <a:rPr lang="en-CA" sz="1400" dirty="0"/>
              <a:t>2. Add gelatine</a:t>
            </a:r>
          </a:p>
          <a:p>
            <a:r>
              <a:rPr lang="en-CA" sz="1400" dirty="0"/>
              <a:t>3. Pour over mascarpone Blend to homogenise</a:t>
            </a:r>
          </a:p>
        </p:txBody>
      </p:sp>
      <p:sp>
        <p:nvSpPr>
          <p:cNvPr id="7" name="TextBox 6">
            <a:extLst>
              <a:ext uri="{FF2B5EF4-FFF2-40B4-BE49-F238E27FC236}">
                <a16:creationId xmlns:a16="http://schemas.microsoft.com/office/drawing/2014/main" id="{79CC77C9-7851-A01D-0856-755D2153BB95}"/>
              </a:ext>
            </a:extLst>
          </p:cNvPr>
          <p:cNvSpPr txBox="1"/>
          <p:nvPr/>
        </p:nvSpPr>
        <p:spPr>
          <a:xfrm>
            <a:off x="6513921" y="2055803"/>
            <a:ext cx="3930978" cy="2246769"/>
          </a:xfrm>
          <a:prstGeom prst="rect">
            <a:avLst/>
          </a:prstGeom>
          <a:noFill/>
        </p:spPr>
        <p:txBody>
          <a:bodyPr wrap="square" rtlCol="0">
            <a:spAutoFit/>
          </a:bodyPr>
          <a:lstStyle/>
          <a:p>
            <a:r>
              <a:rPr lang="en-CA" sz="1400" b="1" dirty="0"/>
              <a:t>Assembly</a:t>
            </a:r>
            <a:r>
              <a:rPr lang="en-CA" sz="1400" dirty="0"/>
              <a:t>: </a:t>
            </a:r>
          </a:p>
          <a:p>
            <a:r>
              <a:rPr lang="en-CA" sz="1400" dirty="0"/>
              <a:t>Pour </a:t>
            </a:r>
            <a:r>
              <a:rPr lang="en-CA" sz="1400" dirty="0" err="1"/>
              <a:t>cremeux</a:t>
            </a:r>
            <a:r>
              <a:rPr lang="en-CA" sz="1400" dirty="0"/>
              <a:t> over bottom sable dough set inside a frame. Press plastic wrap </a:t>
            </a:r>
            <a:r>
              <a:rPr lang="en-CA" sz="1400" dirty="0" err="1"/>
              <a:t>slin</a:t>
            </a:r>
            <a:r>
              <a:rPr lang="en-CA" sz="1400" dirty="0"/>
              <a:t> to skin and allow to set until very thick and almost set. Remove plastic and slide the top layer of sable on top and lightly press down. Freeze overnight</a:t>
            </a:r>
          </a:p>
          <a:p>
            <a:endParaRPr lang="en-CA" sz="1400" dirty="0"/>
          </a:p>
          <a:p>
            <a:r>
              <a:rPr lang="en-CA" sz="1400" dirty="0"/>
              <a:t>Once set cut into squares and pipe whipped ganache on top. Make a cavity using a measuring spoon and hot water. Pipe in lime gel</a:t>
            </a:r>
          </a:p>
        </p:txBody>
      </p:sp>
    </p:spTree>
    <p:extLst>
      <p:ext uri="{BB962C8B-B14F-4D97-AF65-F5344CB8AC3E}">
        <p14:creationId xmlns:p14="http://schemas.microsoft.com/office/powerpoint/2010/main" val="18164738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38792F4-89D2-4635-F728-ADA5A69EDD85}"/>
              </a:ext>
            </a:extLst>
          </p:cNvPr>
          <p:cNvPicPr>
            <a:picLocks noChangeAspect="1"/>
          </p:cNvPicPr>
          <p:nvPr/>
        </p:nvPicPr>
        <p:blipFill>
          <a:blip r:embed="rId2">
            <a:alphaModFix amt="35000"/>
          </a:blip>
          <a:stretch>
            <a:fillRect/>
          </a:stretch>
        </p:blipFill>
        <p:spPr>
          <a:xfrm>
            <a:off x="1261871" y="0"/>
            <a:ext cx="9668257" cy="6858000"/>
          </a:xfrm>
          <a:prstGeom prst="rect">
            <a:avLst/>
          </a:prstGeom>
          <a:effectLst>
            <a:softEdge rad="635000"/>
          </a:effectLst>
        </p:spPr>
      </p:pic>
      <p:sp>
        <p:nvSpPr>
          <p:cNvPr id="2" name="Title 1">
            <a:extLst>
              <a:ext uri="{FF2B5EF4-FFF2-40B4-BE49-F238E27FC236}">
                <a16:creationId xmlns:a16="http://schemas.microsoft.com/office/drawing/2014/main" id="{49C8CA61-2A2D-59A6-9283-C0F257FEB544}"/>
              </a:ext>
            </a:extLst>
          </p:cNvPr>
          <p:cNvSpPr>
            <a:spLocks noGrp="1"/>
          </p:cNvSpPr>
          <p:nvPr>
            <p:ph type="title"/>
          </p:nvPr>
        </p:nvSpPr>
        <p:spPr/>
        <p:txBody>
          <a:bodyPr/>
          <a:lstStyle/>
          <a:p>
            <a:r>
              <a:rPr lang="en-CA" dirty="0"/>
              <a:t>Matcha Black Sesame</a:t>
            </a:r>
          </a:p>
        </p:txBody>
      </p:sp>
      <p:sp>
        <p:nvSpPr>
          <p:cNvPr id="5" name="TextBox 4">
            <a:extLst>
              <a:ext uri="{FF2B5EF4-FFF2-40B4-BE49-F238E27FC236}">
                <a16:creationId xmlns:a16="http://schemas.microsoft.com/office/drawing/2014/main" id="{3698A264-6A27-B1B1-D4DB-211087024B9A}"/>
              </a:ext>
            </a:extLst>
          </p:cNvPr>
          <p:cNvSpPr txBox="1"/>
          <p:nvPr/>
        </p:nvSpPr>
        <p:spPr>
          <a:xfrm>
            <a:off x="838200" y="2136338"/>
            <a:ext cx="2652076" cy="2462213"/>
          </a:xfrm>
          <a:prstGeom prst="rect">
            <a:avLst/>
          </a:prstGeom>
          <a:noFill/>
        </p:spPr>
        <p:txBody>
          <a:bodyPr wrap="square">
            <a:spAutoFit/>
          </a:bodyPr>
          <a:lstStyle/>
          <a:p>
            <a:r>
              <a:rPr lang="en-US" sz="1400" b="1" dirty="0"/>
              <a:t>Yuzu</a:t>
            </a:r>
            <a:r>
              <a:rPr lang="en-US" sz="1400" dirty="0"/>
              <a:t> </a:t>
            </a:r>
            <a:r>
              <a:rPr lang="en-US" sz="1400" b="1" dirty="0"/>
              <a:t>Gel</a:t>
            </a:r>
          </a:p>
          <a:p>
            <a:r>
              <a:rPr lang="en-US" sz="1400" dirty="0"/>
              <a:t>Yuzu Puree, Frozen 150 g</a:t>
            </a:r>
          </a:p>
          <a:p>
            <a:r>
              <a:rPr lang="en-US" sz="1400" dirty="0"/>
              <a:t>lemon juice 20 g</a:t>
            </a:r>
          </a:p>
          <a:p>
            <a:r>
              <a:rPr lang="en-US" sz="1400" dirty="0"/>
              <a:t>Sugar, granulated 50 g</a:t>
            </a:r>
          </a:p>
          <a:p>
            <a:r>
              <a:rPr lang="en-US" sz="1400" dirty="0"/>
              <a:t>Agar </a:t>
            </a:r>
            <a:r>
              <a:rPr lang="en-US" sz="1400" dirty="0" err="1"/>
              <a:t>Agar</a:t>
            </a:r>
            <a:r>
              <a:rPr lang="en-US" sz="1400" dirty="0"/>
              <a:t> 3 g</a:t>
            </a:r>
          </a:p>
          <a:p>
            <a:endParaRPr lang="en-US" sz="1400" dirty="0"/>
          </a:p>
          <a:p>
            <a:r>
              <a:rPr lang="en-US" sz="1400" b="1" dirty="0"/>
              <a:t>Instructions</a:t>
            </a:r>
          </a:p>
          <a:p>
            <a:r>
              <a:rPr lang="en-US" sz="1400" dirty="0"/>
              <a:t>1. Combine yuzu puree, lemon juice and sugar</a:t>
            </a:r>
          </a:p>
          <a:p>
            <a:r>
              <a:rPr lang="en-US" sz="1400" dirty="0"/>
              <a:t>2. once boiled add agar and whisk for 1 min </a:t>
            </a:r>
          </a:p>
        </p:txBody>
      </p:sp>
      <p:sp>
        <p:nvSpPr>
          <p:cNvPr id="7" name="TextBox 6">
            <a:extLst>
              <a:ext uri="{FF2B5EF4-FFF2-40B4-BE49-F238E27FC236}">
                <a16:creationId xmlns:a16="http://schemas.microsoft.com/office/drawing/2014/main" id="{FB77359A-7033-AD1B-E1D5-CFAD3FAC4D6C}"/>
              </a:ext>
            </a:extLst>
          </p:cNvPr>
          <p:cNvSpPr txBox="1"/>
          <p:nvPr/>
        </p:nvSpPr>
        <p:spPr>
          <a:xfrm>
            <a:off x="7692273" y="2136338"/>
            <a:ext cx="3817855" cy="3754874"/>
          </a:xfrm>
          <a:prstGeom prst="rect">
            <a:avLst/>
          </a:prstGeom>
          <a:noFill/>
        </p:spPr>
        <p:txBody>
          <a:bodyPr wrap="square">
            <a:spAutoFit/>
          </a:bodyPr>
          <a:lstStyle/>
          <a:p>
            <a:r>
              <a:rPr lang="en-CA" sz="1400" b="1" dirty="0"/>
              <a:t>Matcha</a:t>
            </a:r>
            <a:r>
              <a:rPr lang="en-CA" sz="1400" dirty="0"/>
              <a:t> </a:t>
            </a:r>
            <a:r>
              <a:rPr lang="en-CA" sz="1400" b="1" dirty="0" err="1"/>
              <a:t>Cremeux</a:t>
            </a:r>
            <a:endParaRPr lang="en-CA" sz="1400" b="1" dirty="0"/>
          </a:p>
          <a:p>
            <a:r>
              <a:rPr lang="en-CA" sz="1400" dirty="0"/>
              <a:t>Sugar, granulated 45 g</a:t>
            </a:r>
          </a:p>
          <a:p>
            <a:r>
              <a:rPr lang="en-CA" sz="1400" dirty="0"/>
              <a:t>Milk 150 g</a:t>
            </a:r>
          </a:p>
          <a:p>
            <a:r>
              <a:rPr lang="en-CA" sz="1400" dirty="0"/>
              <a:t>egg yolk 22 g</a:t>
            </a:r>
          </a:p>
          <a:p>
            <a:r>
              <a:rPr lang="en-CA" sz="1400" dirty="0"/>
              <a:t>Sugar, granulated 7 g</a:t>
            </a:r>
          </a:p>
          <a:p>
            <a:r>
              <a:rPr lang="en-CA" sz="1400" dirty="0"/>
              <a:t>Cornstarch 12 g</a:t>
            </a:r>
          </a:p>
          <a:p>
            <a:r>
              <a:rPr lang="en-CA" sz="1400" dirty="0"/>
              <a:t>Butter 90 g</a:t>
            </a:r>
          </a:p>
          <a:p>
            <a:r>
              <a:rPr lang="en-CA" sz="1400" dirty="0"/>
              <a:t>matcha 5 g</a:t>
            </a:r>
          </a:p>
          <a:p>
            <a:r>
              <a:rPr lang="en-CA" sz="1400" dirty="0"/>
              <a:t>Gelatin Sheet 1</a:t>
            </a:r>
          </a:p>
          <a:p>
            <a:endParaRPr lang="en-CA" sz="1400" dirty="0"/>
          </a:p>
          <a:p>
            <a:r>
              <a:rPr lang="en-CA" sz="1400" dirty="0"/>
              <a:t>1. Mix Yolks , sugar, Corn starch, Matcha in a bowl.</a:t>
            </a:r>
          </a:p>
          <a:p>
            <a:r>
              <a:rPr lang="en-CA" sz="1400" dirty="0"/>
              <a:t>2. Heat Milk, temper it with yolks and cook it like a pastry cream .</a:t>
            </a:r>
          </a:p>
          <a:p>
            <a:r>
              <a:rPr lang="en-CA" sz="1400" dirty="0"/>
              <a:t>3. remove off the heat and add gelatin and butter emulsify using BLENDER!</a:t>
            </a:r>
          </a:p>
          <a:p>
            <a:r>
              <a:rPr lang="en-CA" sz="1400" dirty="0"/>
              <a:t>4.Fill into Silicone and freeze it overnight</a:t>
            </a:r>
          </a:p>
        </p:txBody>
      </p:sp>
      <p:sp>
        <p:nvSpPr>
          <p:cNvPr id="9" name="TextBox 8">
            <a:extLst>
              <a:ext uri="{FF2B5EF4-FFF2-40B4-BE49-F238E27FC236}">
                <a16:creationId xmlns:a16="http://schemas.microsoft.com/office/drawing/2014/main" id="{F5E0A0C2-412F-A26B-5228-451C953B73CE}"/>
              </a:ext>
            </a:extLst>
          </p:cNvPr>
          <p:cNvSpPr txBox="1"/>
          <p:nvPr/>
        </p:nvSpPr>
        <p:spPr>
          <a:xfrm>
            <a:off x="3490276" y="2136338"/>
            <a:ext cx="4013461" cy="3754874"/>
          </a:xfrm>
          <a:prstGeom prst="rect">
            <a:avLst/>
          </a:prstGeom>
          <a:noFill/>
        </p:spPr>
        <p:txBody>
          <a:bodyPr wrap="square">
            <a:spAutoFit/>
          </a:bodyPr>
          <a:lstStyle/>
          <a:p>
            <a:r>
              <a:rPr lang="en-US" sz="1400" b="1" dirty="0"/>
              <a:t>Black</a:t>
            </a:r>
            <a:r>
              <a:rPr lang="en-US" sz="1400" dirty="0"/>
              <a:t> </a:t>
            </a:r>
            <a:r>
              <a:rPr lang="en-US" sz="1400" b="1" dirty="0"/>
              <a:t>Sesame</a:t>
            </a:r>
            <a:r>
              <a:rPr lang="en-US" sz="1400" dirty="0"/>
              <a:t> </a:t>
            </a:r>
            <a:r>
              <a:rPr lang="en-US" sz="1400" b="1" dirty="0"/>
              <a:t>Sable</a:t>
            </a:r>
          </a:p>
          <a:p>
            <a:r>
              <a:rPr lang="en-US" sz="1400" dirty="0"/>
              <a:t>Butter 300 g</a:t>
            </a:r>
          </a:p>
          <a:p>
            <a:r>
              <a:rPr lang="en-US" sz="1400" dirty="0"/>
              <a:t>Sugar, granulated 180 g</a:t>
            </a:r>
          </a:p>
          <a:p>
            <a:r>
              <a:rPr lang="en-US" sz="1400" dirty="0"/>
              <a:t>Salt 5 g</a:t>
            </a:r>
          </a:p>
          <a:p>
            <a:r>
              <a:rPr lang="en-US" sz="1400" dirty="0"/>
              <a:t>egg yolk 80 g</a:t>
            </a:r>
          </a:p>
          <a:p>
            <a:r>
              <a:rPr lang="en-US" sz="1400" dirty="0"/>
              <a:t>Flour, Pastry/Cake 510 g</a:t>
            </a:r>
          </a:p>
          <a:p>
            <a:r>
              <a:rPr lang="en-US" sz="1400" dirty="0"/>
              <a:t>black sesame paste 80 g</a:t>
            </a:r>
          </a:p>
          <a:p>
            <a:endParaRPr lang="en-US" sz="1400" dirty="0"/>
          </a:p>
          <a:p>
            <a:r>
              <a:rPr lang="en-US" sz="1400" b="1" dirty="0"/>
              <a:t>Instructions</a:t>
            </a:r>
          </a:p>
          <a:p>
            <a:r>
              <a:rPr lang="en-US" sz="1400" dirty="0"/>
              <a:t>1. Sand butter sugar and flour.</a:t>
            </a:r>
          </a:p>
          <a:p>
            <a:r>
              <a:rPr lang="en-US" sz="1400" dirty="0"/>
              <a:t>2. add yolks and black sesame paste with little bit of black food </a:t>
            </a:r>
            <a:r>
              <a:rPr lang="en-US" sz="1400" dirty="0" err="1"/>
              <a:t>colour</a:t>
            </a:r>
            <a:endParaRPr lang="en-US" sz="1400" dirty="0"/>
          </a:p>
          <a:p>
            <a:r>
              <a:rPr lang="en-US" sz="1400" dirty="0"/>
              <a:t>3. Mix it to form a clean dough</a:t>
            </a:r>
          </a:p>
          <a:p>
            <a:r>
              <a:rPr lang="en-US" sz="1400" dirty="0"/>
              <a:t>4. Sheet it thin between the parchment and cut small circles and small black flower. </a:t>
            </a:r>
          </a:p>
          <a:p>
            <a:r>
              <a:rPr lang="en-US" sz="1400" dirty="0"/>
              <a:t>5.Bake circles at 325F for 12 mins between air mats. Bake flowers at 325F for 5 mins until set</a:t>
            </a:r>
            <a:endParaRPr lang="en-CA" sz="1400" dirty="0"/>
          </a:p>
        </p:txBody>
      </p:sp>
    </p:spTree>
    <p:extLst>
      <p:ext uri="{BB962C8B-B14F-4D97-AF65-F5344CB8AC3E}">
        <p14:creationId xmlns:p14="http://schemas.microsoft.com/office/powerpoint/2010/main" val="38160756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51E581F9-3125-B7CC-7B98-777EBED5EF3A}"/>
              </a:ext>
            </a:extLst>
          </p:cNvPr>
          <p:cNvPicPr>
            <a:picLocks noChangeAspect="1"/>
          </p:cNvPicPr>
          <p:nvPr/>
        </p:nvPicPr>
        <p:blipFill>
          <a:blip r:embed="rId2">
            <a:alphaModFix amt="35000"/>
          </a:blip>
          <a:stretch>
            <a:fillRect/>
          </a:stretch>
        </p:blipFill>
        <p:spPr>
          <a:xfrm>
            <a:off x="1255446" y="0"/>
            <a:ext cx="9681108" cy="6732894"/>
          </a:xfrm>
          <a:prstGeom prst="rect">
            <a:avLst/>
          </a:prstGeom>
          <a:effectLst>
            <a:softEdge rad="635000"/>
          </a:effectLst>
        </p:spPr>
      </p:pic>
      <p:sp>
        <p:nvSpPr>
          <p:cNvPr id="2" name="Title 1">
            <a:extLst>
              <a:ext uri="{FF2B5EF4-FFF2-40B4-BE49-F238E27FC236}">
                <a16:creationId xmlns:a16="http://schemas.microsoft.com/office/drawing/2014/main" id="{5177DDD5-B45A-9AD7-0804-EEAD92DF5915}"/>
              </a:ext>
            </a:extLst>
          </p:cNvPr>
          <p:cNvSpPr>
            <a:spLocks noGrp="1"/>
          </p:cNvSpPr>
          <p:nvPr>
            <p:ph type="title"/>
          </p:nvPr>
        </p:nvSpPr>
        <p:spPr/>
        <p:txBody>
          <a:bodyPr/>
          <a:lstStyle/>
          <a:p>
            <a:r>
              <a:rPr lang="en-CA" dirty="0"/>
              <a:t>Baba Au Rhum</a:t>
            </a:r>
          </a:p>
        </p:txBody>
      </p:sp>
      <p:sp>
        <p:nvSpPr>
          <p:cNvPr id="12" name="TextBox 11">
            <a:extLst>
              <a:ext uri="{FF2B5EF4-FFF2-40B4-BE49-F238E27FC236}">
                <a16:creationId xmlns:a16="http://schemas.microsoft.com/office/drawing/2014/main" id="{FB835A5A-CEE3-78D5-2A42-B313AB095952}"/>
              </a:ext>
            </a:extLst>
          </p:cNvPr>
          <p:cNvSpPr txBox="1"/>
          <p:nvPr/>
        </p:nvSpPr>
        <p:spPr>
          <a:xfrm>
            <a:off x="387477" y="1644016"/>
            <a:ext cx="3387852" cy="3970318"/>
          </a:xfrm>
          <a:prstGeom prst="rect">
            <a:avLst/>
          </a:prstGeom>
          <a:noFill/>
        </p:spPr>
        <p:txBody>
          <a:bodyPr wrap="square">
            <a:spAutoFit/>
          </a:bodyPr>
          <a:lstStyle/>
          <a:p>
            <a:r>
              <a:rPr lang="en-US" sz="1200" b="1" dirty="0"/>
              <a:t>Baba</a:t>
            </a:r>
          </a:p>
          <a:p>
            <a:r>
              <a:rPr lang="en-US" sz="1200" dirty="0"/>
              <a:t>Flour, All-Purpose 454 g</a:t>
            </a:r>
          </a:p>
          <a:p>
            <a:r>
              <a:rPr lang="en-US" sz="1200" dirty="0"/>
              <a:t>Salt 6 g</a:t>
            </a:r>
          </a:p>
          <a:p>
            <a:r>
              <a:rPr lang="en-US" sz="1200" dirty="0"/>
              <a:t>Instant Yeast 24 g</a:t>
            </a:r>
          </a:p>
          <a:p>
            <a:r>
              <a:rPr lang="en-US" sz="1200" dirty="0"/>
              <a:t>Water 97  g</a:t>
            </a:r>
          </a:p>
          <a:p>
            <a:r>
              <a:rPr lang="en-US" sz="1200" dirty="0"/>
              <a:t>Eggs 364 g</a:t>
            </a:r>
          </a:p>
          <a:p>
            <a:r>
              <a:rPr lang="en-US" sz="1200" dirty="0"/>
              <a:t>Butter soft 133 g</a:t>
            </a:r>
          </a:p>
          <a:p>
            <a:r>
              <a:rPr lang="en-US" sz="1200" dirty="0"/>
              <a:t>Sugar, granulated 30 g</a:t>
            </a:r>
          </a:p>
          <a:p>
            <a:endParaRPr lang="en-US" sz="1200" dirty="0"/>
          </a:p>
          <a:p>
            <a:r>
              <a:rPr lang="en-US" sz="1200" b="1" dirty="0"/>
              <a:t>Instructions</a:t>
            </a:r>
          </a:p>
          <a:p>
            <a:r>
              <a:rPr lang="en-US" sz="1200" dirty="0"/>
              <a:t>1. MAKE SURE THE BUTTER IS SOFT !!</a:t>
            </a:r>
          </a:p>
          <a:p>
            <a:r>
              <a:rPr lang="en-US" sz="1200" dirty="0"/>
              <a:t>2. In a mixing bowl Combine Flour , Sugar, Eggs, Yeast, Salt</a:t>
            </a:r>
          </a:p>
          <a:p>
            <a:r>
              <a:rPr lang="en-US" sz="1200" dirty="0"/>
              <a:t>4. Add butter little by little until formed into a batter</a:t>
            </a:r>
          </a:p>
          <a:p>
            <a:r>
              <a:rPr lang="en-US" sz="1200" dirty="0"/>
              <a:t>5. Transfer the Batter into a Piping bag and cut a small Opening (Not more than 0.7 cm )</a:t>
            </a:r>
          </a:p>
          <a:p>
            <a:r>
              <a:rPr lang="en-US" sz="1200" dirty="0"/>
              <a:t>6. Pipe it into red </a:t>
            </a:r>
            <a:r>
              <a:rPr lang="en-US" sz="1200" dirty="0" err="1"/>
              <a:t>Siliko</a:t>
            </a:r>
            <a:r>
              <a:rPr lang="en-US" sz="1200" dirty="0"/>
              <a:t> Mat and cover it with Parchment Allow it to proof in room temp and bake at 325C with 3 trays on top</a:t>
            </a:r>
          </a:p>
          <a:p>
            <a:r>
              <a:rPr lang="en-US" sz="1200" dirty="0"/>
              <a:t>7. Once cooled Soak in syrup overnight</a:t>
            </a:r>
            <a:endParaRPr lang="en-CA" sz="1200" dirty="0"/>
          </a:p>
        </p:txBody>
      </p:sp>
      <p:sp>
        <p:nvSpPr>
          <p:cNvPr id="14" name="TextBox 13">
            <a:extLst>
              <a:ext uri="{FF2B5EF4-FFF2-40B4-BE49-F238E27FC236}">
                <a16:creationId xmlns:a16="http://schemas.microsoft.com/office/drawing/2014/main" id="{0819CABC-88EA-EC74-6721-A6464BAC4D0A}"/>
              </a:ext>
            </a:extLst>
          </p:cNvPr>
          <p:cNvSpPr txBox="1"/>
          <p:nvPr/>
        </p:nvSpPr>
        <p:spPr>
          <a:xfrm>
            <a:off x="4039648" y="4044674"/>
            <a:ext cx="3810762" cy="1569660"/>
          </a:xfrm>
          <a:prstGeom prst="rect">
            <a:avLst/>
          </a:prstGeom>
          <a:noFill/>
        </p:spPr>
        <p:txBody>
          <a:bodyPr wrap="square">
            <a:spAutoFit/>
          </a:bodyPr>
          <a:lstStyle/>
          <a:p>
            <a:r>
              <a:rPr lang="en-US" sz="1200" b="1" dirty="0"/>
              <a:t>Roasted</a:t>
            </a:r>
            <a:r>
              <a:rPr lang="en-US" sz="1200" dirty="0"/>
              <a:t> </a:t>
            </a:r>
            <a:r>
              <a:rPr lang="en-US" sz="1200" b="1" dirty="0"/>
              <a:t>Plums</a:t>
            </a:r>
          </a:p>
          <a:p>
            <a:r>
              <a:rPr lang="en-US" sz="1200" dirty="0"/>
              <a:t>Plum quartered and pitted 1 kg</a:t>
            </a:r>
          </a:p>
          <a:p>
            <a:r>
              <a:rPr lang="en-US" sz="1200" dirty="0"/>
              <a:t>Sugar, Brown 200 g</a:t>
            </a:r>
          </a:p>
          <a:p>
            <a:r>
              <a:rPr lang="en-US" sz="1200" dirty="0"/>
              <a:t>Cinnamon, Ground 5 g</a:t>
            </a:r>
          </a:p>
          <a:p>
            <a:r>
              <a:rPr lang="en-US" sz="1200" dirty="0"/>
              <a:t>Instructions</a:t>
            </a:r>
          </a:p>
          <a:p>
            <a:r>
              <a:rPr lang="en-US" sz="1200" dirty="0"/>
              <a:t>1. Combine all in a hotel pan, and roast at 350 uncovered until plums soften but still hold their</a:t>
            </a:r>
          </a:p>
          <a:p>
            <a:r>
              <a:rPr lang="en-US" sz="1200" dirty="0"/>
              <a:t>shape</a:t>
            </a:r>
          </a:p>
        </p:txBody>
      </p:sp>
      <p:sp>
        <p:nvSpPr>
          <p:cNvPr id="16" name="TextBox 15">
            <a:extLst>
              <a:ext uri="{FF2B5EF4-FFF2-40B4-BE49-F238E27FC236}">
                <a16:creationId xmlns:a16="http://schemas.microsoft.com/office/drawing/2014/main" id="{11AB8603-61B6-79A8-351F-479A8ADE0FB4}"/>
              </a:ext>
            </a:extLst>
          </p:cNvPr>
          <p:cNvSpPr txBox="1"/>
          <p:nvPr/>
        </p:nvSpPr>
        <p:spPr>
          <a:xfrm>
            <a:off x="4036885" y="1644016"/>
            <a:ext cx="3725418" cy="2123658"/>
          </a:xfrm>
          <a:prstGeom prst="rect">
            <a:avLst/>
          </a:prstGeom>
          <a:noFill/>
        </p:spPr>
        <p:txBody>
          <a:bodyPr wrap="square">
            <a:spAutoFit/>
          </a:bodyPr>
          <a:lstStyle/>
          <a:p>
            <a:r>
              <a:rPr lang="en-CA" sz="1200" b="1" dirty="0"/>
              <a:t>Spiced</a:t>
            </a:r>
            <a:r>
              <a:rPr lang="en-CA" sz="1200" dirty="0"/>
              <a:t> </a:t>
            </a:r>
            <a:r>
              <a:rPr lang="en-CA" sz="1200" b="1" dirty="0"/>
              <a:t>Rum</a:t>
            </a:r>
            <a:r>
              <a:rPr lang="en-CA" sz="1200" dirty="0"/>
              <a:t> </a:t>
            </a:r>
            <a:r>
              <a:rPr lang="en-CA" sz="1200" b="1" dirty="0"/>
              <a:t>Syrup</a:t>
            </a:r>
          </a:p>
          <a:p>
            <a:r>
              <a:rPr lang="en-CA" sz="1200" dirty="0"/>
              <a:t>Water 502 g</a:t>
            </a:r>
          </a:p>
          <a:p>
            <a:r>
              <a:rPr lang="en-CA" sz="1200" dirty="0"/>
              <a:t>Sugar, granulated 70 g</a:t>
            </a:r>
          </a:p>
          <a:p>
            <a:r>
              <a:rPr lang="en-CA" sz="1200" dirty="0"/>
              <a:t>Honey 20 g</a:t>
            </a:r>
          </a:p>
          <a:p>
            <a:r>
              <a:rPr lang="en-CA" sz="1200" dirty="0"/>
              <a:t>Orange peel 1 g</a:t>
            </a:r>
          </a:p>
          <a:p>
            <a:r>
              <a:rPr lang="en-CA" sz="1200" dirty="0"/>
              <a:t>Dark rum 85 g</a:t>
            </a:r>
          </a:p>
          <a:p>
            <a:r>
              <a:rPr lang="en-CA" sz="1200" dirty="0"/>
              <a:t>Vanilla Paste 5 g</a:t>
            </a:r>
          </a:p>
          <a:p>
            <a:r>
              <a:rPr lang="en-CA" sz="1200" dirty="0"/>
              <a:t>Instructions</a:t>
            </a:r>
          </a:p>
          <a:p>
            <a:r>
              <a:rPr lang="en-CA" sz="1200" dirty="0"/>
              <a:t>1. boil water, sugar, honey, lemon peel.</a:t>
            </a:r>
          </a:p>
          <a:p>
            <a:r>
              <a:rPr lang="en-CA" sz="1200" dirty="0"/>
              <a:t>2. cool to room temperature and add vanilla and </a:t>
            </a:r>
            <a:r>
              <a:rPr lang="en-CA" sz="1200" dirty="0" err="1"/>
              <a:t>lemoncello</a:t>
            </a:r>
            <a:endParaRPr lang="en-CA" sz="1200" dirty="0"/>
          </a:p>
        </p:txBody>
      </p:sp>
      <p:sp>
        <p:nvSpPr>
          <p:cNvPr id="18" name="TextBox 17">
            <a:extLst>
              <a:ext uri="{FF2B5EF4-FFF2-40B4-BE49-F238E27FC236}">
                <a16:creationId xmlns:a16="http://schemas.microsoft.com/office/drawing/2014/main" id="{303B4FE7-EBD4-CD56-D512-4CB153B9C209}"/>
              </a:ext>
            </a:extLst>
          </p:cNvPr>
          <p:cNvSpPr txBox="1"/>
          <p:nvPr/>
        </p:nvSpPr>
        <p:spPr>
          <a:xfrm>
            <a:off x="7850505" y="1644016"/>
            <a:ext cx="4341495" cy="2677656"/>
          </a:xfrm>
          <a:prstGeom prst="rect">
            <a:avLst/>
          </a:prstGeom>
          <a:noFill/>
        </p:spPr>
        <p:txBody>
          <a:bodyPr wrap="square">
            <a:spAutoFit/>
          </a:bodyPr>
          <a:lstStyle/>
          <a:p>
            <a:r>
              <a:rPr lang="en-CA" sz="1200" b="1" dirty="0"/>
              <a:t>Spiced Whipped Mascarpone Ganache</a:t>
            </a:r>
          </a:p>
          <a:p>
            <a:r>
              <a:rPr lang="en-CA" sz="1200" dirty="0"/>
              <a:t>White Chocolate, </a:t>
            </a:r>
            <a:r>
              <a:rPr lang="en-CA" sz="1200" dirty="0" err="1"/>
              <a:t>Calettes</a:t>
            </a:r>
            <a:r>
              <a:rPr lang="en-CA" sz="1200" dirty="0"/>
              <a:t> 300 g</a:t>
            </a:r>
          </a:p>
          <a:p>
            <a:r>
              <a:rPr lang="en-CA" sz="1200" dirty="0"/>
              <a:t>35% Cream 300 g</a:t>
            </a:r>
          </a:p>
          <a:p>
            <a:r>
              <a:rPr lang="en-CA" sz="1200" dirty="0"/>
              <a:t>Cinnamon 1 g</a:t>
            </a:r>
          </a:p>
          <a:p>
            <a:r>
              <a:rPr lang="en-CA" sz="1200" dirty="0"/>
              <a:t>Clove 1 g</a:t>
            </a:r>
          </a:p>
          <a:p>
            <a:r>
              <a:rPr lang="en-CA" sz="1200" dirty="0"/>
              <a:t>Ginger 2 g</a:t>
            </a:r>
          </a:p>
          <a:p>
            <a:r>
              <a:rPr lang="en-CA" sz="1200" dirty="0"/>
              <a:t>Cardamom 1 g</a:t>
            </a:r>
          </a:p>
          <a:p>
            <a:r>
              <a:rPr lang="en-CA" sz="1200" dirty="0"/>
              <a:t>Mascarpone Cheese 50 g</a:t>
            </a:r>
          </a:p>
          <a:p>
            <a:r>
              <a:rPr lang="en-CA" sz="1200" dirty="0"/>
              <a:t>Vanilla Paste 0.5 g</a:t>
            </a:r>
          </a:p>
          <a:p>
            <a:r>
              <a:rPr lang="en-CA" sz="1200" dirty="0"/>
              <a:t>Instructions</a:t>
            </a:r>
          </a:p>
          <a:p>
            <a:r>
              <a:rPr lang="en-CA" sz="1200" dirty="0"/>
              <a:t>1. Heat Cream. Pour over White choc, Mascarpone, Vanilla paste,</a:t>
            </a:r>
          </a:p>
          <a:p>
            <a:r>
              <a:rPr lang="en-CA" sz="1200" dirty="0"/>
              <a:t>2. Homogenise using a BLENDER!!!!</a:t>
            </a:r>
          </a:p>
          <a:p>
            <a:r>
              <a:rPr lang="en-CA" sz="1200" dirty="0"/>
              <a:t>3. Store it covered skin to skin Allow it to set overnight.</a:t>
            </a:r>
          </a:p>
        </p:txBody>
      </p:sp>
    </p:spTree>
    <p:extLst>
      <p:ext uri="{BB962C8B-B14F-4D97-AF65-F5344CB8AC3E}">
        <p14:creationId xmlns:p14="http://schemas.microsoft.com/office/powerpoint/2010/main" val="2840795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1958091-76AD-4FA1-D95A-B44C5541DAFA}"/>
              </a:ext>
            </a:extLst>
          </p:cNvPr>
          <p:cNvPicPr>
            <a:picLocks noChangeAspect="1"/>
          </p:cNvPicPr>
          <p:nvPr/>
        </p:nvPicPr>
        <p:blipFill>
          <a:blip r:embed="rId2">
            <a:alphaModFix amt="35000"/>
          </a:blip>
          <a:srcRect r="1166" b="14927"/>
          <a:stretch>
            <a:fillRect/>
          </a:stretch>
        </p:blipFill>
        <p:spPr>
          <a:xfrm>
            <a:off x="1261871" y="91887"/>
            <a:ext cx="9299449" cy="5677977"/>
          </a:xfrm>
          <a:prstGeom prst="rect">
            <a:avLst/>
          </a:prstGeom>
          <a:effectLst>
            <a:softEdge rad="635000"/>
          </a:effectLst>
        </p:spPr>
      </p:pic>
      <p:sp>
        <p:nvSpPr>
          <p:cNvPr id="2" name="Title 1">
            <a:extLst>
              <a:ext uri="{FF2B5EF4-FFF2-40B4-BE49-F238E27FC236}">
                <a16:creationId xmlns:a16="http://schemas.microsoft.com/office/drawing/2014/main" id="{2B361F36-F5A0-1114-C3AC-590BBEB02ED5}"/>
              </a:ext>
            </a:extLst>
          </p:cNvPr>
          <p:cNvSpPr>
            <a:spLocks noGrp="1"/>
          </p:cNvSpPr>
          <p:nvPr>
            <p:ph type="title"/>
          </p:nvPr>
        </p:nvSpPr>
        <p:spPr/>
        <p:txBody>
          <a:bodyPr/>
          <a:lstStyle/>
          <a:p>
            <a:r>
              <a:rPr lang="en-CA" dirty="0"/>
              <a:t>Tropical Tart</a:t>
            </a:r>
          </a:p>
        </p:txBody>
      </p:sp>
      <p:sp>
        <p:nvSpPr>
          <p:cNvPr id="5" name="TextBox 4">
            <a:extLst>
              <a:ext uri="{FF2B5EF4-FFF2-40B4-BE49-F238E27FC236}">
                <a16:creationId xmlns:a16="http://schemas.microsoft.com/office/drawing/2014/main" id="{9013F053-2DAC-E2E8-CB7D-46DF6063D66B}"/>
              </a:ext>
            </a:extLst>
          </p:cNvPr>
          <p:cNvSpPr txBox="1"/>
          <p:nvPr/>
        </p:nvSpPr>
        <p:spPr>
          <a:xfrm>
            <a:off x="838200" y="2051596"/>
            <a:ext cx="6094476" cy="2462213"/>
          </a:xfrm>
          <a:prstGeom prst="rect">
            <a:avLst/>
          </a:prstGeom>
          <a:noFill/>
        </p:spPr>
        <p:txBody>
          <a:bodyPr wrap="square">
            <a:spAutoFit/>
          </a:bodyPr>
          <a:lstStyle/>
          <a:p>
            <a:r>
              <a:rPr lang="en-CA" sz="1400" b="1" dirty="0"/>
              <a:t>Mango Passionfruit Gelle</a:t>
            </a:r>
          </a:p>
          <a:p>
            <a:r>
              <a:rPr lang="en-CA" sz="1400" dirty="0"/>
              <a:t>Passion Fruit Puree 250 g</a:t>
            </a:r>
          </a:p>
          <a:p>
            <a:r>
              <a:rPr lang="en-CA" sz="1400" dirty="0"/>
              <a:t>Mango Puree 250 g</a:t>
            </a:r>
          </a:p>
          <a:p>
            <a:r>
              <a:rPr lang="en-CA" sz="1400" dirty="0"/>
              <a:t>Agar </a:t>
            </a:r>
            <a:r>
              <a:rPr lang="en-CA" sz="1400" dirty="0" err="1"/>
              <a:t>Agar</a:t>
            </a:r>
            <a:r>
              <a:rPr lang="en-CA" sz="1400" dirty="0"/>
              <a:t> 7 g</a:t>
            </a:r>
          </a:p>
          <a:p>
            <a:r>
              <a:rPr lang="en-CA" sz="1400" dirty="0"/>
              <a:t>Sugar, granulated 150 g</a:t>
            </a:r>
          </a:p>
          <a:p>
            <a:endParaRPr lang="en-CA" sz="1400" dirty="0"/>
          </a:p>
          <a:p>
            <a:r>
              <a:rPr lang="en-CA" sz="1400" b="1" dirty="0"/>
              <a:t>Instructions</a:t>
            </a:r>
            <a:r>
              <a:rPr lang="en-CA" sz="1400" dirty="0"/>
              <a:t>: </a:t>
            </a:r>
          </a:p>
          <a:p>
            <a:pPr marL="342900" indent="-342900">
              <a:buAutoNum type="arabicPeriod"/>
            </a:pPr>
            <a:r>
              <a:rPr lang="en-CA" sz="1400" dirty="0"/>
              <a:t>Heat mango, passion fruit and sugar</a:t>
            </a:r>
          </a:p>
          <a:p>
            <a:pPr marL="342900" indent="-342900">
              <a:buAutoNum type="arabicPeriod"/>
            </a:pPr>
            <a:r>
              <a:rPr lang="en-CA" sz="1400" dirty="0"/>
              <a:t>Once boiling whisk in agar </a:t>
            </a:r>
            <a:r>
              <a:rPr lang="en-CA" sz="1400" dirty="0" err="1"/>
              <a:t>agar</a:t>
            </a:r>
            <a:r>
              <a:rPr lang="en-CA" sz="1400" dirty="0"/>
              <a:t> and bring to 181F and boil for 1 minute to activate agar. </a:t>
            </a:r>
          </a:p>
          <a:p>
            <a:pPr marL="342900" indent="-342900">
              <a:buAutoNum type="arabicPeriod"/>
            </a:pPr>
            <a:r>
              <a:rPr lang="en-CA" sz="1400" dirty="0"/>
              <a:t>Cast into pebble mold and set in freezer</a:t>
            </a:r>
          </a:p>
        </p:txBody>
      </p:sp>
      <p:sp>
        <p:nvSpPr>
          <p:cNvPr id="6" name="TextBox 5">
            <a:extLst>
              <a:ext uri="{FF2B5EF4-FFF2-40B4-BE49-F238E27FC236}">
                <a16:creationId xmlns:a16="http://schemas.microsoft.com/office/drawing/2014/main" id="{27DE495F-AB42-11C8-DAD5-3088AE1FC2B2}"/>
              </a:ext>
            </a:extLst>
          </p:cNvPr>
          <p:cNvSpPr txBox="1"/>
          <p:nvPr/>
        </p:nvSpPr>
        <p:spPr>
          <a:xfrm>
            <a:off x="6830568" y="1949383"/>
            <a:ext cx="4233672" cy="738664"/>
          </a:xfrm>
          <a:prstGeom prst="rect">
            <a:avLst/>
          </a:prstGeom>
          <a:noFill/>
        </p:spPr>
        <p:txBody>
          <a:bodyPr wrap="square" rtlCol="0">
            <a:spAutoFit/>
          </a:bodyPr>
          <a:lstStyle/>
          <a:p>
            <a:r>
              <a:rPr lang="en-CA" sz="1400" b="1" dirty="0"/>
              <a:t>Other items required: </a:t>
            </a:r>
          </a:p>
          <a:p>
            <a:r>
              <a:rPr lang="en-CA" sz="1400" dirty="0"/>
              <a:t>- flavor pastry cream with coconut compound</a:t>
            </a:r>
          </a:p>
          <a:p>
            <a:r>
              <a:rPr lang="en-CA" sz="1400" dirty="0"/>
              <a:t>- Vanilla tart shell</a:t>
            </a:r>
          </a:p>
        </p:txBody>
      </p:sp>
    </p:spTree>
    <p:extLst>
      <p:ext uri="{BB962C8B-B14F-4D97-AF65-F5344CB8AC3E}">
        <p14:creationId xmlns:p14="http://schemas.microsoft.com/office/powerpoint/2010/main" val="2913256268"/>
      </p:ext>
    </p:extLst>
  </p:cSld>
  <p:clrMapOvr>
    <a:masterClrMapping/>
  </p:clrMapOvr>
</p:sld>
</file>

<file path=ppt/theme/theme1.xml><?xml version="1.0" encoding="utf-8"?>
<a:theme xmlns:a="http://schemas.openxmlformats.org/drawingml/2006/main" name="Cover Orbit">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over Stage">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Cover Crowd">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Cover Food">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Cover Custom">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Content 1">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Content 2">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Content 3">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9.xml><?xml version="1.0" encoding="utf-8"?>
<a:theme xmlns:a="http://schemas.openxmlformats.org/drawingml/2006/main" name="Content 4">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0.xml><?xml version="1.0" encoding="utf-8"?>
<a:theme xmlns:a="http://schemas.openxmlformats.org/drawingml/2006/main" name="Content 5">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6308</TotalTime>
  <Words>5429</Words>
  <Application>Microsoft Office PowerPoint</Application>
  <PresentationFormat>Widescreen</PresentationFormat>
  <Paragraphs>746</Paragraphs>
  <Slides>36</Slides>
  <Notes>13</Notes>
  <HiddenSlides>0</HiddenSlides>
  <MMClips>0</MMClips>
  <ScaleCrop>false</ScaleCrop>
  <HeadingPairs>
    <vt:vector size="6" baseType="variant">
      <vt:variant>
        <vt:lpstr>Fonts Used</vt:lpstr>
      </vt:variant>
      <vt:variant>
        <vt:i4>6</vt:i4>
      </vt:variant>
      <vt:variant>
        <vt:lpstr>Theme</vt:lpstr>
      </vt:variant>
      <vt:variant>
        <vt:i4>10</vt:i4>
      </vt:variant>
      <vt:variant>
        <vt:lpstr>Slide Titles</vt:lpstr>
      </vt:variant>
      <vt:variant>
        <vt:i4>36</vt:i4>
      </vt:variant>
    </vt:vector>
  </HeadingPairs>
  <TitlesOfParts>
    <vt:vector size="52" baseType="lpstr">
      <vt:lpstr>Aleo Medium</vt:lpstr>
      <vt:lpstr>Aleo SemiBold</vt:lpstr>
      <vt:lpstr>Aptos</vt:lpstr>
      <vt:lpstr>Arial</vt:lpstr>
      <vt:lpstr>Open Sans</vt:lpstr>
      <vt:lpstr>Open Sans Semibold</vt:lpstr>
      <vt:lpstr>Cover Orbit</vt:lpstr>
      <vt:lpstr>Cover Stage</vt:lpstr>
      <vt:lpstr>Cover Crowd</vt:lpstr>
      <vt:lpstr>Cover Food</vt:lpstr>
      <vt:lpstr>Cover Custom</vt:lpstr>
      <vt:lpstr>Content 1</vt:lpstr>
      <vt:lpstr>Content 2</vt:lpstr>
      <vt:lpstr>Content 3</vt:lpstr>
      <vt:lpstr>Content 4</vt:lpstr>
      <vt:lpstr>Content 5</vt:lpstr>
      <vt:lpstr>Mini Desserts, Big Flavor</vt:lpstr>
      <vt:lpstr>Presented by Bonnie Kravitz</vt:lpstr>
      <vt:lpstr>The Mini Trend</vt:lpstr>
      <vt:lpstr>Adaptations </vt:lpstr>
      <vt:lpstr>The Building Blocks of a Great Mini</vt:lpstr>
      <vt:lpstr>Flavor Builders</vt:lpstr>
      <vt:lpstr>Textures Matter</vt:lpstr>
      <vt:lpstr>Application of Concepts</vt:lpstr>
      <vt:lpstr>S’mores Eclair</vt:lpstr>
      <vt:lpstr>S’mores Éclair</vt:lpstr>
      <vt:lpstr>S’Mores Eclair</vt:lpstr>
      <vt:lpstr>PowerPoint Presentation</vt:lpstr>
      <vt:lpstr>PowerPoint Presentation</vt:lpstr>
      <vt:lpstr>Pistachio Tiramisu</vt:lpstr>
      <vt:lpstr>Pistachio Tiramisu</vt:lpstr>
      <vt:lpstr>Pistachio Tiramisu</vt:lpstr>
      <vt:lpstr>PowerPoint Presentation</vt:lpstr>
      <vt:lpstr>Petit Tatin</vt:lpstr>
      <vt:lpstr>Petit Tatin </vt:lpstr>
      <vt:lpstr>Tropical Tart</vt:lpstr>
      <vt:lpstr>PowerPoint Presentation</vt:lpstr>
      <vt:lpstr>Recipes</vt:lpstr>
      <vt:lpstr>Tarte Tropezienne</vt:lpstr>
      <vt:lpstr>Tarte Tropezienne</vt:lpstr>
      <vt:lpstr>Pear &amp; Chocolate Pavlova</vt:lpstr>
      <vt:lpstr>Pear &amp; Chocolate Pavlova</vt:lpstr>
      <vt:lpstr>Pina Colada</vt:lpstr>
      <vt:lpstr>Apricot Lamington</vt:lpstr>
      <vt:lpstr>Apricot Lamington</vt:lpstr>
      <vt:lpstr>Strawberry &amp; Campari Mini Cake</vt:lpstr>
      <vt:lpstr>Strawberry &amp; Campari Mini Cake</vt:lpstr>
      <vt:lpstr>Blackberry &amp; Lime Cremeux</vt:lpstr>
      <vt:lpstr>Blackberry &amp; Lime Cremeux</vt:lpstr>
      <vt:lpstr>Matcha Black Sesame</vt:lpstr>
      <vt:lpstr>Baba Au Rhum</vt:lpstr>
      <vt:lpstr>Tropical Tart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Lokatys, Jaeson</dc:creator>
  <cp:lastModifiedBy>Bonnie Kravitz</cp:lastModifiedBy>
  <cp:revision>9</cp:revision>
  <cp:lastPrinted>2026-02-19T18:11:21Z</cp:lastPrinted>
  <dcterms:created xsi:type="dcterms:W3CDTF">2025-06-20T13:57:37Z</dcterms:created>
  <dcterms:modified xsi:type="dcterms:W3CDTF">2026-02-26T21:24:33Z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bbab825-a111-45e4-86a1-18cee0005896_Enabled">
    <vt:lpwstr>true</vt:lpwstr>
  </property>
  <property fmtid="{D5CDD505-2E9C-101B-9397-08002B2CF9AE}" pid="3" name="MSIP_Label_2bbab825-a111-45e4-86a1-18cee0005896_SetDate">
    <vt:lpwstr>2025-06-20T14:05:33Z</vt:lpwstr>
  </property>
  <property fmtid="{D5CDD505-2E9C-101B-9397-08002B2CF9AE}" pid="4" name="MSIP_Label_2bbab825-a111-45e4-86a1-18cee0005896_Method">
    <vt:lpwstr>Standard</vt:lpwstr>
  </property>
  <property fmtid="{D5CDD505-2E9C-101B-9397-08002B2CF9AE}" pid="5" name="MSIP_Label_2bbab825-a111-45e4-86a1-18cee0005896_Name">
    <vt:lpwstr>2bbab825-a111-45e4-86a1-18cee0005896</vt:lpwstr>
  </property>
  <property fmtid="{D5CDD505-2E9C-101B-9397-08002B2CF9AE}" pid="6" name="MSIP_Label_2bbab825-a111-45e4-86a1-18cee0005896_SiteId">
    <vt:lpwstr>2567d566-604c-408a-8a60-55d0dc9d9d6b</vt:lpwstr>
  </property>
  <property fmtid="{D5CDD505-2E9C-101B-9397-08002B2CF9AE}" pid="7" name="MSIP_Label_2bbab825-a111-45e4-86a1-18cee0005896_ActionId">
    <vt:lpwstr>70e17033-be51-4e7c-b2d0-075ea9fee0e3</vt:lpwstr>
  </property>
  <property fmtid="{D5CDD505-2E9C-101B-9397-08002B2CF9AE}" pid="8" name="MSIP_Label_2bbab825-a111-45e4-86a1-18cee0005896_ContentBits">
    <vt:lpwstr>2</vt:lpwstr>
  </property>
  <property fmtid="{D5CDD505-2E9C-101B-9397-08002B2CF9AE}" pid="9" name="MSIP_Label_2bbab825-a111-45e4-86a1-18cee0005896_Tag">
    <vt:lpwstr>50, 3, 0, 1</vt:lpwstr>
  </property>
  <property fmtid="{D5CDD505-2E9C-101B-9397-08002B2CF9AE}" pid="10" name="ClassificationContentMarkingFooterLocations">
    <vt:lpwstr>Office Theme:9\Custom Design:8</vt:lpwstr>
  </property>
  <property fmtid="{D5CDD505-2E9C-101B-9397-08002B2CF9AE}" pid="11" name="ClassificationContentMarkingFooterText">
    <vt:lpwstr>Information Classification: General</vt:lpwstr>
  </property>
</Properties>
</file>