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6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7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8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  <p:sldMasterId id="2147483712" r:id="rId2"/>
    <p:sldMasterId id="2147483714" r:id="rId3"/>
    <p:sldMasterId id="2147483716" r:id="rId4"/>
    <p:sldMasterId id="2147483660" r:id="rId5"/>
    <p:sldMasterId id="2147483670" r:id="rId6"/>
    <p:sldMasterId id="2147483680" r:id="rId7"/>
    <p:sldMasterId id="2147483690" r:id="rId8"/>
    <p:sldMasterId id="2147483700" r:id="rId9"/>
  </p:sldMasterIdLst>
  <p:notesMasterIdLst>
    <p:notesMasterId r:id="rId30"/>
  </p:notesMasterIdLst>
  <p:sldIdLst>
    <p:sldId id="265" r:id="rId10"/>
    <p:sldId id="284" r:id="rId11"/>
    <p:sldId id="258" r:id="rId12"/>
    <p:sldId id="257" r:id="rId13"/>
    <p:sldId id="268" r:id="rId14"/>
    <p:sldId id="271" r:id="rId15"/>
    <p:sldId id="277" r:id="rId16"/>
    <p:sldId id="272" r:id="rId17"/>
    <p:sldId id="269" r:id="rId18"/>
    <p:sldId id="275" r:id="rId19"/>
    <p:sldId id="260" r:id="rId20"/>
    <p:sldId id="273" r:id="rId21"/>
    <p:sldId id="278" r:id="rId22"/>
    <p:sldId id="279" r:id="rId23"/>
    <p:sldId id="261" r:id="rId24"/>
    <p:sldId id="274" r:id="rId25"/>
    <p:sldId id="266" r:id="rId26"/>
    <p:sldId id="282" r:id="rId27"/>
    <p:sldId id="267" r:id="rId28"/>
    <p:sldId id="28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17"/>
    <p:restoredTop sz="94694"/>
  </p:normalViewPr>
  <p:slideViewPr>
    <p:cSldViewPr snapToGrid="0">
      <p:cViewPr varScale="1">
        <p:scale>
          <a:sx n="121" d="100"/>
          <a:sy n="121" d="100"/>
        </p:scale>
        <p:origin x="8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onnie Kravitz" userId="24291553-b77e-4909-b4e4-cf2980e8cb61" providerId="ADAL" clId="{2C6F0E54-A875-4459-983A-5235E36C0AA1}"/>
    <pc:docChg chg="modSld">
      <pc:chgData name="Bonnie Kravitz" userId="24291553-b77e-4909-b4e4-cf2980e8cb61" providerId="ADAL" clId="{2C6F0E54-A875-4459-983A-5235E36C0AA1}" dt="2026-02-26T22:31:49.931" v="1" actId="20577"/>
      <pc:docMkLst>
        <pc:docMk/>
      </pc:docMkLst>
      <pc:sldChg chg="modSp mod">
        <pc:chgData name="Bonnie Kravitz" userId="24291553-b77e-4909-b4e4-cf2980e8cb61" providerId="ADAL" clId="{2C6F0E54-A875-4459-983A-5235E36C0AA1}" dt="2026-02-26T22:31:49.931" v="1" actId="20577"/>
        <pc:sldMkLst>
          <pc:docMk/>
          <pc:sldMk cId="266539555" sldId="283"/>
        </pc:sldMkLst>
        <pc:spChg chg="mod">
          <ac:chgData name="Bonnie Kravitz" userId="24291553-b77e-4909-b4e4-cf2980e8cb61" providerId="ADAL" clId="{2C6F0E54-A875-4459-983A-5235E36C0AA1}" dt="2026-02-26T22:31:49.931" v="1" actId="20577"/>
          <ac:spMkLst>
            <pc:docMk/>
            <pc:sldMk cId="266539555" sldId="283"/>
            <ac:spMk id="3" creationId="{E22283EB-E69B-D3D8-A891-553498DF71AE}"/>
          </ac:spMkLst>
        </pc:sp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iagrams/_rels/data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iagrams/_rels/drawing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9E28E6-56F3-42EE-84CA-885A820B6F36}" type="doc">
      <dgm:prSet loTypeId="urn:microsoft.com/office/officeart/2005/8/layout/list1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CA"/>
        </a:p>
      </dgm:t>
    </dgm:pt>
    <dgm:pt modelId="{8DB8B413-A0A5-4634-A323-BD1D414E0FC4}">
      <dgm:prSet/>
      <dgm:spPr/>
      <dgm:t>
        <a:bodyPr/>
        <a:lstStyle/>
        <a:p>
          <a:r>
            <a:rPr lang="en-US" b="0" i="0" dirty="0"/>
            <a:t>Master Base Recipe Development</a:t>
          </a:r>
          <a:endParaRPr lang="en-CA" dirty="0"/>
        </a:p>
      </dgm:t>
    </dgm:pt>
    <dgm:pt modelId="{40E7359D-EE9F-40CF-97A2-BA121374332C}" type="parTrans" cxnId="{B4E4B32B-9803-4422-ABE3-43DA665EA67A}">
      <dgm:prSet/>
      <dgm:spPr/>
      <dgm:t>
        <a:bodyPr/>
        <a:lstStyle/>
        <a:p>
          <a:endParaRPr lang="en-CA"/>
        </a:p>
      </dgm:t>
    </dgm:pt>
    <dgm:pt modelId="{C1584DDB-1184-498D-ACF8-E169252BCD51}" type="sibTrans" cxnId="{B4E4B32B-9803-4422-ABE3-43DA665EA67A}">
      <dgm:prSet/>
      <dgm:spPr/>
      <dgm:t>
        <a:bodyPr/>
        <a:lstStyle/>
        <a:p>
          <a:endParaRPr lang="en-CA"/>
        </a:p>
      </dgm:t>
    </dgm:pt>
    <dgm:pt modelId="{B99C0014-128E-400A-950D-D08C682172FA}">
      <dgm:prSet/>
      <dgm:spPr/>
      <dgm:t>
        <a:bodyPr/>
        <a:lstStyle/>
        <a:p>
          <a:r>
            <a:rPr lang="en-US" b="0" i="0" dirty="0"/>
            <a:t>creating foundational recipes to use as building blocks</a:t>
          </a:r>
          <a:endParaRPr lang="en-CA" dirty="0"/>
        </a:p>
      </dgm:t>
    </dgm:pt>
    <dgm:pt modelId="{D7CDCE0C-E794-4995-A526-6DCB5D8EA9C0}" type="parTrans" cxnId="{54352DEC-1C14-4F97-AF20-6F0895B6EE0D}">
      <dgm:prSet/>
      <dgm:spPr/>
      <dgm:t>
        <a:bodyPr/>
        <a:lstStyle/>
        <a:p>
          <a:endParaRPr lang="en-CA"/>
        </a:p>
      </dgm:t>
    </dgm:pt>
    <dgm:pt modelId="{07DCC673-51B9-4A48-910D-1A6F6FB60492}" type="sibTrans" cxnId="{54352DEC-1C14-4F97-AF20-6F0895B6EE0D}">
      <dgm:prSet/>
      <dgm:spPr/>
      <dgm:t>
        <a:bodyPr/>
        <a:lstStyle/>
        <a:p>
          <a:endParaRPr lang="en-CA"/>
        </a:p>
      </dgm:t>
    </dgm:pt>
    <dgm:pt modelId="{06250A3C-555B-4A18-B03C-AECAC9A6D611}">
      <dgm:prSet/>
      <dgm:spPr/>
      <dgm:t>
        <a:bodyPr/>
        <a:lstStyle/>
        <a:p>
          <a:r>
            <a:rPr lang="en-US" b="0" i="0" dirty="0"/>
            <a:t>reduces need for individual recipes but expands menu possibilities</a:t>
          </a:r>
          <a:endParaRPr lang="en-CA" dirty="0"/>
        </a:p>
      </dgm:t>
    </dgm:pt>
    <dgm:pt modelId="{97D929A1-D724-482B-A8F8-0529E6FFCC73}" type="parTrans" cxnId="{98B4BDA3-8606-4390-896B-FC3B43C484C2}">
      <dgm:prSet/>
      <dgm:spPr/>
      <dgm:t>
        <a:bodyPr/>
        <a:lstStyle/>
        <a:p>
          <a:endParaRPr lang="en-CA"/>
        </a:p>
      </dgm:t>
    </dgm:pt>
    <dgm:pt modelId="{63C6DA75-7495-41C2-885B-E7109E9C7311}" type="sibTrans" cxnId="{98B4BDA3-8606-4390-896B-FC3B43C484C2}">
      <dgm:prSet/>
      <dgm:spPr/>
      <dgm:t>
        <a:bodyPr/>
        <a:lstStyle/>
        <a:p>
          <a:endParaRPr lang="en-CA"/>
        </a:p>
      </dgm:t>
    </dgm:pt>
    <dgm:pt modelId="{3B1F65B2-9424-417F-919E-BDAAB6216FDB}">
      <dgm:prSet/>
      <dgm:spPr/>
      <dgm:t>
        <a:bodyPr/>
        <a:lstStyle/>
        <a:p>
          <a:r>
            <a:rPr lang="en-US" b="0" i="0" dirty="0"/>
            <a:t>Cross-Utilization Strategies</a:t>
          </a:r>
          <a:endParaRPr lang="en-CA" dirty="0"/>
        </a:p>
      </dgm:t>
    </dgm:pt>
    <dgm:pt modelId="{FF90EDDE-9BB4-4FF8-8216-9D6AF4840AF6}" type="parTrans" cxnId="{122A98A0-7F34-401B-8ECC-3867810721F8}">
      <dgm:prSet/>
      <dgm:spPr/>
      <dgm:t>
        <a:bodyPr/>
        <a:lstStyle/>
        <a:p>
          <a:endParaRPr lang="en-CA"/>
        </a:p>
      </dgm:t>
    </dgm:pt>
    <dgm:pt modelId="{CB38026A-A844-4ED2-A65B-2F1853EEB617}" type="sibTrans" cxnId="{122A98A0-7F34-401B-8ECC-3867810721F8}">
      <dgm:prSet/>
      <dgm:spPr/>
      <dgm:t>
        <a:bodyPr/>
        <a:lstStyle/>
        <a:p>
          <a:endParaRPr lang="en-CA"/>
        </a:p>
      </dgm:t>
    </dgm:pt>
    <dgm:pt modelId="{04C53EA1-3DE5-4CE9-8476-92BDFF499657}">
      <dgm:prSet/>
      <dgm:spPr/>
      <dgm:t>
        <a:bodyPr/>
        <a:lstStyle/>
        <a:p>
          <a:r>
            <a:rPr lang="en-US" b="0" i="0" dirty="0"/>
            <a:t>design prep schedules and ingredient lists that allow components to work for multiple menu items</a:t>
          </a:r>
          <a:endParaRPr lang="en-CA" dirty="0"/>
        </a:p>
      </dgm:t>
    </dgm:pt>
    <dgm:pt modelId="{23701FB8-EA45-469A-9B3F-2DDD1116B2AE}" type="parTrans" cxnId="{F85FE41F-695C-4058-9858-AC3D4C937AE8}">
      <dgm:prSet/>
      <dgm:spPr/>
      <dgm:t>
        <a:bodyPr/>
        <a:lstStyle/>
        <a:p>
          <a:endParaRPr lang="en-CA"/>
        </a:p>
      </dgm:t>
    </dgm:pt>
    <dgm:pt modelId="{6D401091-97E9-474E-8147-ADE5349FC2A0}" type="sibTrans" cxnId="{F85FE41F-695C-4058-9858-AC3D4C937AE8}">
      <dgm:prSet/>
      <dgm:spPr/>
      <dgm:t>
        <a:bodyPr/>
        <a:lstStyle/>
        <a:p>
          <a:endParaRPr lang="en-CA"/>
        </a:p>
      </dgm:t>
    </dgm:pt>
    <dgm:pt modelId="{01AE520D-7017-4F4E-B2B7-AA7F494E5804}">
      <dgm:prSet/>
      <dgm:spPr/>
      <dgm:t>
        <a:bodyPr/>
        <a:lstStyle/>
        <a:p>
          <a:r>
            <a:rPr lang="en-US" b="0" i="0" dirty="0"/>
            <a:t>Examples</a:t>
          </a:r>
          <a:endParaRPr lang="en-CA" dirty="0"/>
        </a:p>
      </dgm:t>
    </dgm:pt>
    <dgm:pt modelId="{86E7D6A7-63F1-44D9-9B29-1DCA710633E6}" type="parTrans" cxnId="{0C03D1E2-FC2C-4D2D-9032-CFD21731B1FB}">
      <dgm:prSet/>
      <dgm:spPr/>
      <dgm:t>
        <a:bodyPr/>
        <a:lstStyle/>
        <a:p>
          <a:endParaRPr lang="en-CA"/>
        </a:p>
      </dgm:t>
    </dgm:pt>
    <dgm:pt modelId="{1488B5ED-641C-4DD4-B9F0-AEA28C3A38FE}" type="sibTrans" cxnId="{0C03D1E2-FC2C-4D2D-9032-CFD21731B1FB}">
      <dgm:prSet/>
      <dgm:spPr/>
      <dgm:t>
        <a:bodyPr/>
        <a:lstStyle/>
        <a:p>
          <a:endParaRPr lang="en-CA"/>
        </a:p>
      </dgm:t>
    </dgm:pt>
    <dgm:pt modelId="{67793E9B-7115-4EAA-BA17-B655A4D629F6}">
      <dgm:prSet/>
      <dgm:spPr/>
      <dgm:t>
        <a:bodyPr/>
        <a:lstStyle/>
        <a:p>
          <a:r>
            <a:rPr lang="en-CA"/>
            <a:t>Proteins</a:t>
          </a:r>
          <a:endParaRPr lang="en-CA" dirty="0"/>
        </a:p>
      </dgm:t>
    </dgm:pt>
    <dgm:pt modelId="{674DBE8C-B9F0-411B-8605-0F4A7DC58304}" type="parTrans" cxnId="{0F520084-CA3D-451F-AB7F-CEAF7737E751}">
      <dgm:prSet/>
      <dgm:spPr/>
      <dgm:t>
        <a:bodyPr/>
        <a:lstStyle/>
        <a:p>
          <a:endParaRPr lang="en-CA"/>
        </a:p>
      </dgm:t>
    </dgm:pt>
    <dgm:pt modelId="{C6B6A23A-36F0-45B5-A951-7E3110ECB494}" type="sibTrans" cxnId="{0F520084-CA3D-451F-AB7F-CEAF7737E751}">
      <dgm:prSet/>
      <dgm:spPr/>
      <dgm:t>
        <a:bodyPr/>
        <a:lstStyle/>
        <a:p>
          <a:endParaRPr lang="en-CA"/>
        </a:p>
      </dgm:t>
    </dgm:pt>
    <dgm:pt modelId="{AF0243A5-97DC-47A1-9EBA-B28EF9397C9A}">
      <dgm:prSet/>
      <dgm:spPr/>
      <dgm:t>
        <a:bodyPr/>
        <a:lstStyle/>
        <a:p>
          <a:r>
            <a:rPr lang="en-CA"/>
            <a:t>Salsas and Condiments</a:t>
          </a:r>
          <a:endParaRPr lang="en-CA" dirty="0"/>
        </a:p>
      </dgm:t>
    </dgm:pt>
    <dgm:pt modelId="{2587721B-2366-4D7E-8717-D14719BFCE11}" type="parTrans" cxnId="{1683F62F-3B86-46F5-8CA9-415F6B01D7C4}">
      <dgm:prSet/>
      <dgm:spPr/>
      <dgm:t>
        <a:bodyPr/>
        <a:lstStyle/>
        <a:p>
          <a:endParaRPr lang="en-CA"/>
        </a:p>
      </dgm:t>
    </dgm:pt>
    <dgm:pt modelId="{83B6A1B0-71A1-4650-8894-D600D8678D9C}" type="sibTrans" cxnId="{1683F62F-3B86-46F5-8CA9-415F6B01D7C4}">
      <dgm:prSet/>
      <dgm:spPr/>
      <dgm:t>
        <a:bodyPr/>
        <a:lstStyle/>
        <a:p>
          <a:endParaRPr lang="en-CA"/>
        </a:p>
      </dgm:t>
    </dgm:pt>
    <dgm:pt modelId="{07C0EA42-872D-46D9-A9D2-AA99A53FF377}">
      <dgm:prSet/>
      <dgm:spPr/>
      <dgm:t>
        <a:bodyPr/>
        <a:lstStyle/>
        <a:p>
          <a:r>
            <a:rPr lang="en-CA"/>
            <a:t>Pastry</a:t>
          </a:r>
          <a:endParaRPr lang="en-CA" dirty="0"/>
        </a:p>
      </dgm:t>
    </dgm:pt>
    <dgm:pt modelId="{3164275D-186B-4CB7-8367-0EEE9BC98232}" type="parTrans" cxnId="{D5BA13D1-835E-4687-A617-F1A6C653EB22}">
      <dgm:prSet/>
      <dgm:spPr/>
      <dgm:t>
        <a:bodyPr/>
        <a:lstStyle/>
        <a:p>
          <a:endParaRPr lang="en-CA"/>
        </a:p>
      </dgm:t>
    </dgm:pt>
    <dgm:pt modelId="{E3238EA9-278B-4379-A4FD-5CD1FB7C4008}" type="sibTrans" cxnId="{D5BA13D1-835E-4687-A617-F1A6C653EB22}">
      <dgm:prSet/>
      <dgm:spPr/>
      <dgm:t>
        <a:bodyPr/>
        <a:lstStyle/>
        <a:p>
          <a:endParaRPr lang="en-CA"/>
        </a:p>
      </dgm:t>
    </dgm:pt>
    <dgm:pt modelId="{10EF0B1B-1CE4-4C7F-AB4D-C6772719F9D4}" type="pres">
      <dgm:prSet presAssocID="{959E28E6-56F3-42EE-84CA-885A820B6F36}" presName="linear" presStyleCnt="0">
        <dgm:presLayoutVars>
          <dgm:dir/>
          <dgm:animLvl val="lvl"/>
          <dgm:resizeHandles val="exact"/>
        </dgm:presLayoutVars>
      </dgm:prSet>
      <dgm:spPr/>
    </dgm:pt>
    <dgm:pt modelId="{33B6B2AF-3F26-436C-857F-0D7C023A5236}" type="pres">
      <dgm:prSet presAssocID="{8DB8B413-A0A5-4634-A323-BD1D414E0FC4}" presName="parentLin" presStyleCnt="0"/>
      <dgm:spPr/>
    </dgm:pt>
    <dgm:pt modelId="{A8717B23-C18D-4F92-9E38-225994E789F9}" type="pres">
      <dgm:prSet presAssocID="{8DB8B413-A0A5-4634-A323-BD1D414E0FC4}" presName="parentLeftMargin" presStyleLbl="node1" presStyleIdx="0" presStyleCnt="3"/>
      <dgm:spPr/>
    </dgm:pt>
    <dgm:pt modelId="{EED9EE16-AE0A-425B-90C8-94874094FE61}" type="pres">
      <dgm:prSet presAssocID="{8DB8B413-A0A5-4634-A323-BD1D414E0FC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2E7FF36-0B69-4F70-8E56-A6C9FF981915}" type="pres">
      <dgm:prSet presAssocID="{8DB8B413-A0A5-4634-A323-BD1D414E0FC4}" presName="negativeSpace" presStyleCnt="0"/>
      <dgm:spPr/>
    </dgm:pt>
    <dgm:pt modelId="{465CC8A6-2FDE-44B7-AD61-8AE1F1BA5041}" type="pres">
      <dgm:prSet presAssocID="{8DB8B413-A0A5-4634-A323-BD1D414E0FC4}" presName="childText" presStyleLbl="conFgAcc1" presStyleIdx="0" presStyleCnt="3">
        <dgm:presLayoutVars>
          <dgm:bulletEnabled val="1"/>
        </dgm:presLayoutVars>
      </dgm:prSet>
      <dgm:spPr/>
    </dgm:pt>
    <dgm:pt modelId="{1D6C96D6-AF49-4F24-AD09-E583871A35EB}" type="pres">
      <dgm:prSet presAssocID="{C1584DDB-1184-498D-ACF8-E169252BCD51}" presName="spaceBetweenRectangles" presStyleCnt="0"/>
      <dgm:spPr/>
    </dgm:pt>
    <dgm:pt modelId="{BAE4F711-39BA-4881-9DEA-8C68FBE18AE3}" type="pres">
      <dgm:prSet presAssocID="{3B1F65B2-9424-417F-919E-BDAAB6216FDB}" presName="parentLin" presStyleCnt="0"/>
      <dgm:spPr/>
    </dgm:pt>
    <dgm:pt modelId="{04322413-C5E2-4C74-A1E3-7DD7A3F07B16}" type="pres">
      <dgm:prSet presAssocID="{3B1F65B2-9424-417F-919E-BDAAB6216FDB}" presName="parentLeftMargin" presStyleLbl="node1" presStyleIdx="0" presStyleCnt="3"/>
      <dgm:spPr/>
    </dgm:pt>
    <dgm:pt modelId="{565A2154-03FC-4F92-B8A3-50BB5D8CAEC5}" type="pres">
      <dgm:prSet presAssocID="{3B1F65B2-9424-417F-919E-BDAAB6216FD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2594B42-5C75-4205-8CA6-2D8E3014C98C}" type="pres">
      <dgm:prSet presAssocID="{3B1F65B2-9424-417F-919E-BDAAB6216FDB}" presName="negativeSpace" presStyleCnt="0"/>
      <dgm:spPr/>
    </dgm:pt>
    <dgm:pt modelId="{8DE19C93-538B-4C56-B015-73765B5A7B47}" type="pres">
      <dgm:prSet presAssocID="{3B1F65B2-9424-417F-919E-BDAAB6216FDB}" presName="childText" presStyleLbl="conFgAcc1" presStyleIdx="1" presStyleCnt="3">
        <dgm:presLayoutVars>
          <dgm:bulletEnabled val="1"/>
        </dgm:presLayoutVars>
      </dgm:prSet>
      <dgm:spPr/>
    </dgm:pt>
    <dgm:pt modelId="{B457F25F-2A5A-48F0-A719-DCDF2E812A7B}" type="pres">
      <dgm:prSet presAssocID="{CB38026A-A844-4ED2-A65B-2F1853EEB617}" presName="spaceBetweenRectangles" presStyleCnt="0"/>
      <dgm:spPr/>
    </dgm:pt>
    <dgm:pt modelId="{AFD8327D-9D26-4EE8-8D4F-B7C026305C80}" type="pres">
      <dgm:prSet presAssocID="{01AE520D-7017-4F4E-B2B7-AA7F494E5804}" presName="parentLin" presStyleCnt="0"/>
      <dgm:spPr/>
    </dgm:pt>
    <dgm:pt modelId="{0B80DE83-0B5F-4DCC-A778-B90D798D6252}" type="pres">
      <dgm:prSet presAssocID="{01AE520D-7017-4F4E-B2B7-AA7F494E5804}" presName="parentLeftMargin" presStyleLbl="node1" presStyleIdx="1" presStyleCnt="3"/>
      <dgm:spPr/>
    </dgm:pt>
    <dgm:pt modelId="{7D81D47C-DF86-43EC-A85E-B0796E30AF2A}" type="pres">
      <dgm:prSet presAssocID="{01AE520D-7017-4F4E-B2B7-AA7F494E5804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A8B0B0A-AC39-49AD-A2E3-910CF51D6429}" type="pres">
      <dgm:prSet presAssocID="{01AE520D-7017-4F4E-B2B7-AA7F494E5804}" presName="negativeSpace" presStyleCnt="0"/>
      <dgm:spPr/>
    </dgm:pt>
    <dgm:pt modelId="{D2078A54-FC01-4F5F-8223-E04F64C490DD}" type="pres">
      <dgm:prSet presAssocID="{01AE520D-7017-4F4E-B2B7-AA7F494E580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FAE1704-70A0-4144-AC46-6850C410DACA}" type="presOf" srcId="{8DB8B413-A0A5-4634-A323-BD1D414E0FC4}" destId="{EED9EE16-AE0A-425B-90C8-94874094FE61}" srcOrd="1" destOrd="0" presId="urn:microsoft.com/office/officeart/2005/8/layout/list1"/>
    <dgm:cxn modelId="{94E13113-88F0-4785-9F85-7F1DE98F0D4A}" type="presOf" srcId="{07C0EA42-872D-46D9-A9D2-AA99A53FF377}" destId="{D2078A54-FC01-4F5F-8223-E04F64C490DD}" srcOrd="0" destOrd="2" presId="urn:microsoft.com/office/officeart/2005/8/layout/list1"/>
    <dgm:cxn modelId="{2DEE1316-C2D1-4117-A6E3-F7E7A8B3026D}" type="presOf" srcId="{04C53EA1-3DE5-4CE9-8476-92BDFF499657}" destId="{8DE19C93-538B-4C56-B015-73765B5A7B47}" srcOrd="0" destOrd="0" presId="urn:microsoft.com/office/officeart/2005/8/layout/list1"/>
    <dgm:cxn modelId="{35B0DB18-A1A6-4E41-BE0F-B56C67C4D5AE}" type="presOf" srcId="{959E28E6-56F3-42EE-84CA-885A820B6F36}" destId="{10EF0B1B-1CE4-4C7F-AB4D-C6772719F9D4}" srcOrd="0" destOrd="0" presId="urn:microsoft.com/office/officeart/2005/8/layout/list1"/>
    <dgm:cxn modelId="{F85FE41F-695C-4058-9858-AC3D4C937AE8}" srcId="{3B1F65B2-9424-417F-919E-BDAAB6216FDB}" destId="{04C53EA1-3DE5-4CE9-8476-92BDFF499657}" srcOrd="0" destOrd="0" parTransId="{23701FB8-EA45-469A-9B3F-2DDD1116B2AE}" sibTransId="{6D401091-97E9-474E-8147-ADE5349FC2A0}"/>
    <dgm:cxn modelId="{B4E4B32B-9803-4422-ABE3-43DA665EA67A}" srcId="{959E28E6-56F3-42EE-84CA-885A820B6F36}" destId="{8DB8B413-A0A5-4634-A323-BD1D414E0FC4}" srcOrd="0" destOrd="0" parTransId="{40E7359D-EE9F-40CF-97A2-BA121374332C}" sibTransId="{C1584DDB-1184-498D-ACF8-E169252BCD51}"/>
    <dgm:cxn modelId="{1683F62F-3B86-46F5-8CA9-415F6B01D7C4}" srcId="{01AE520D-7017-4F4E-B2B7-AA7F494E5804}" destId="{AF0243A5-97DC-47A1-9EBA-B28EF9397C9A}" srcOrd="1" destOrd="0" parTransId="{2587721B-2366-4D7E-8717-D14719BFCE11}" sibTransId="{83B6A1B0-71A1-4650-8894-D600D8678D9C}"/>
    <dgm:cxn modelId="{AD7C5C42-3115-44E6-9E66-8CEACCD536F2}" type="presOf" srcId="{01AE520D-7017-4F4E-B2B7-AA7F494E5804}" destId="{7D81D47C-DF86-43EC-A85E-B0796E30AF2A}" srcOrd="1" destOrd="0" presId="urn:microsoft.com/office/officeart/2005/8/layout/list1"/>
    <dgm:cxn modelId="{85D6CC43-00FA-4F20-B80C-F3761BDCFF06}" type="presOf" srcId="{B99C0014-128E-400A-950D-D08C682172FA}" destId="{465CC8A6-2FDE-44B7-AD61-8AE1F1BA5041}" srcOrd="0" destOrd="0" presId="urn:microsoft.com/office/officeart/2005/8/layout/list1"/>
    <dgm:cxn modelId="{5B48EB43-3CD7-4087-8DF9-5EB86F4DE546}" type="presOf" srcId="{3B1F65B2-9424-417F-919E-BDAAB6216FDB}" destId="{04322413-C5E2-4C74-A1E3-7DD7A3F07B16}" srcOrd="0" destOrd="0" presId="urn:microsoft.com/office/officeart/2005/8/layout/list1"/>
    <dgm:cxn modelId="{DD98C245-F6E1-4029-9E74-F00E4B68D3F8}" type="presOf" srcId="{01AE520D-7017-4F4E-B2B7-AA7F494E5804}" destId="{0B80DE83-0B5F-4DCC-A778-B90D798D6252}" srcOrd="0" destOrd="0" presId="urn:microsoft.com/office/officeart/2005/8/layout/list1"/>
    <dgm:cxn modelId="{C266B874-ED00-4784-BA8E-6796DAB2DD0D}" type="presOf" srcId="{AF0243A5-97DC-47A1-9EBA-B28EF9397C9A}" destId="{D2078A54-FC01-4F5F-8223-E04F64C490DD}" srcOrd="0" destOrd="1" presId="urn:microsoft.com/office/officeart/2005/8/layout/list1"/>
    <dgm:cxn modelId="{0F520084-CA3D-451F-AB7F-CEAF7737E751}" srcId="{01AE520D-7017-4F4E-B2B7-AA7F494E5804}" destId="{67793E9B-7115-4EAA-BA17-B655A4D629F6}" srcOrd="0" destOrd="0" parTransId="{674DBE8C-B9F0-411B-8605-0F4A7DC58304}" sibTransId="{C6B6A23A-36F0-45B5-A951-7E3110ECB494}"/>
    <dgm:cxn modelId="{122A98A0-7F34-401B-8ECC-3867810721F8}" srcId="{959E28E6-56F3-42EE-84CA-885A820B6F36}" destId="{3B1F65B2-9424-417F-919E-BDAAB6216FDB}" srcOrd="1" destOrd="0" parTransId="{FF90EDDE-9BB4-4FF8-8216-9D6AF4840AF6}" sibTransId="{CB38026A-A844-4ED2-A65B-2F1853EEB617}"/>
    <dgm:cxn modelId="{98B4BDA3-8606-4390-896B-FC3B43C484C2}" srcId="{8DB8B413-A0A5-4634-A323-BD1D414E0FC4}" destId="{06250A3C-555B-4A18-B03C-AECAC9A6D611}" srcOrd="1" destOrd="0" parTransId="{97D929A1-D724-482B-A8F8-0529E6FFCC73}" sibTransId="{63C6DA75-7495-41C2-885B-E7109E9C7311}"/>
    <dgm:cxn modelId="{9536A2A8-7562-4007-900F-A3E832608F2A}" type="presOf" srcId="{8DB8B413-A0A5-4634-A323-BD1D414E0FC4}" destId="{A8717B23-C18D-4F92-9E38-225994E789F9}" srcOrd="0" destOrd="0" presId="urn:microsoft.com/office/officeart/2005/8/layout/list1"/>
    <dgm:cxn modelId="{7F1167C5-6EE0-45B6-821D-768F7A8D1A59}" type="presOf" srcId="{3B1F65B2-9424-417F-919E-BDAAB6216FDB}" destId="{565A2154-03FC-4F92-B8A3-50BB5D8CAEC5}" srcOrd="1" destOrd="0" presId="urn:microsoft.com/office/officeart/2005/8/layout/list1"/>
    <dgm:cxn modelId="{4DF190C6-5A07-4517-A041-86F879BA42CC}" type="presOf" srcId="{06250A3C-555B-4A18-B03C-AECAC9A6D611}" destId="{465CC8A6-2FDE-44B7-AD61-8AE1F1BA5041}" srcOrd="0" destOrd="1" presId="urn:microsoft.com/office/officeart/2005/8/layout/list1"/>
    <dgm:cxn modelId="{D5BA13D1-835E-4687-A617-F1A6C653EB22}" srcId="{01AE520D-7017-4F4E-B2B7-AA7F494E5804}" destId="{07C0EA42-872D-46D9-A9D2-AA99A53FF377}" srcOrd="2" destOrd="0" parTransId="{3164275D-186B-4CB7-8367-0EEE9BC98232}" sibTransId="{E3238EA9-278B-4379-A4FD-5CD1FB7C4008}"/>
    <dgm:cxn modelId="{0C03D1E2-FC2C-4D2D-9032-CFD21731B1FB}" srcId="{959E28E6-56F3-42EE-84CA-885A820B6F36}" destId="{01AE520D-7017-4F4E-B2B7-AA7F494E5804}" srcOrd="2" destOrd="0" parTransId="{86E7D6A7-63F1-44D9-9B29-1DCA710633E6}" sibTransId="{1488B5ED-641C-4DD4-B9F0-AEA28C3A38FE}"/>
    <dgm:cxn modelId="{54352DEC-1C14-4F97-AF20-6F0895B6EE0D}" srcId="{8DB8B413-A0A5-4634-A323-BD1D414E0FC4}" destId="{B99C0014-128E-400A-950D-D08C682172FA}" srcOrd="0" destOrd="0" parTransId="{D7CDCE0C-E794-4995-A526-6DCB5D8EA9C0}" sibTransId="{07DCC673-51B9-4A48-910D-1A6F6FB60492}"/>
    <dgm:cxn modelId="{0A9F1AEE-E2A8-48FA-BC78-DB70A83EAF14}" type="presOf" srcId="{67793E9B-7115-4EAA-BA17-B655A4D629F6}" destId="{D2078A54-FC01-4F5F-8223-E04F64C490DD}" srcOrd="0" destOrd="0" presId="urn:microsoft.com/office/officeart/2005/8/layout/list1"/>
    <dgm:cxn modelId="{84B1C5CE-84FE-4900-82D1-0479A0A8B4EA}" type="presParOf" srcId="{10EF0B1B-1CE4-4C7F-AB4D-C6772719F9D4}" destId="{33B6B2AF-3F26-436C-857F-0D7C023A5236}" srcOrd="0" destOrd="0" presId="urn:microsoft.com/office/officeart/2005/8/layout/list1"/>
    <dgm:cxn modelId="{7FFDDCFB-3435-46E4-994A-BCA86A4D4B1A}" type="presParOf" srcId="{33B6B2AF-3F26-436C-857F-0D7C023A5236}" destId="{A8717B23-C18D-4F92-9E38-225994E789F9}" srcOrd="0" destOrd="0" presId="urn:microsoft.com/office/officeart/2005/8/layout/list1"/>
    <dgm:cxn modelId="{74C2222E-E290-49C9-B44F-DF72626D9D90}" type="presParOf" srcId="{33B6B2AF-3F26-436C-857F-0D7C023A5236}" destId="{EED9EE16-AE0A-425B-90C8-94874094FE61}" srcOrd="1" destOrd="0" presId="urn:microsoft.com/office/officeart/2005/8/layout/list1"/>
    <dgm:cxn modelId="{53756070-2DEA-4AC8-9AB9-5F66F66911BD}" type="presParOf" srcId="{10EF0B1B-1CE4-4C7F-AB4D-C6772719F9D4}" destId="{B2E7FF36-0B69-4F70-8E56-A6C9FF981915}" srcOrd="1" destOrd="0" presId="urn:microsoft.com/office/officeart/2005/8/layout/list1"/>
    <dgm:cxn modelId="{0F72A949-E16F-4D42-8D60-5C3351834A8C}" type="presParOf" srcId="{10EF0B1B-1CE4-4C7F-AB4D-C6772719F9D4}" destId="{465CC8A6-2FDE-44B7-AD61-8AE1F1BA5041}" srcOrd="2" destOrd="0" presId="urn:microsoft.com/office/officeart/2005/8/layout/list1"/>
    <dgm:cxn modelId="{7457A5BA-F5C9-4239-8C53-A10141665202}" type="presParOf" srcId="{10EF0B1B-1CE4-4C7F-AB4D-C6772719F9D4}" destId="{1D6C96D6-AF49-4F24-AD09-E583871A35EB}" srcOrd="3" destOrd="0" presId="urn:microsoft.com/office/officeart/2005/8/layout/list1"/>
    <dgm:cxn modelId="{B54E348C-DA7A-41DB-A1C1-21F8EC222884}" type="presParOf" srcId="{10EF0B1B-1CE4-4C7F-AB4D-C6772719F9D4}" destId="{BAE4F711-39BA-4881-9DEA-8C68FBE18AE3}" srcOrd="4" destOrd="0" presId="urn:microsoft.com/office/officeart/2005/8/layout/list1"/>
    <dgm:cxn modelId="{0D6C6CC7-4B61-405A-8C72-1F74576E6D5F}" type="presParOf" srcId="{BAE4F711-39BA-4881-9DEA-8C68FBE18AE3}" destId="{04322413-C5E2-4C74-A1E3-7DD7A3F07B16}" srcOrd="0" destOrd="0" presId="urn:microsoft.com/office/officeart/2005/8/layout/list1"/>
    <dgm:cxn modelId="{D5ED40AD-3208-4E9A-B9B7-9A0C93C7BD4D}" type="presParOf" srcId="{BAE4F711-39BA-4881-9DEA-8C68FBE18AE3}" destId="{565A2154-03FC-4F92-B8A3-50BB5D8CAEC5}" srcOrd="1" destOrd="0" presId="urn:microsoft.com/office/officeart/2005/8/layout/list1"/>
    <dgm:cxn modelId="{45129298-B914-4EEC-B85D-BCEFDBD839DA}" type="presParOf" srcId="{10EF0B1B-1CE4-4C7F-AB4D-C6772719F9D4}" destId="{42594B42-5C75-4205-8CA6-2D8E3014C98C}" srcOrd="5" destOrd="0" presId="urn:microsoft.com/office/officeart/2005/8/layout/list1"/>
    <dgm:cxn modelId="{263B4A74-E69A-4215-9E2D-D1704BE9106F}" type="presParOf" srcId="{10EF0B1B-1CE4-4C7F-AB4D-C6772719F9D4}" destId="{8DE19C93-538B-4C56-B015-73765B5A7B47}" srcOrd="6" destOrd="0" presId="urn:microsoft.com/office/officeart/2005/8/layout/list1"/>
    <dgm:cxn modelId="{13306276-6C69-40EF-A5F0-681355AD91EB}" type="presParOf" srcId="{10EF0B1B-1CE4-4C7F-AB4D-C6772719F9D4}" destId="{B457F25F-2A5A-48F0-A719-DCDF2E812A7B}" srcOrd="7" destOrd="0" presId="urn:microsoft.com/office/officeart/2005/8/layout/list1"/>
    <dgm:cxn modelId="{2AAC5B88-6490-4F6B-95F6-3764CEF32006}" type="presParOf" srcId="{10EF0B1B-1CE4-4C7F-AB4D-C6772719F9D4}" destId="{AFD8327D-9D26-4EE8-8D4F-B7C026305C80}" srcOrd="8" destOrd="0" presId="urn:microsoft.com/office/officeart/2005/8/layout/list1"/>
    <dgm:cxn modelId="{A5797441-D059-4809-BC51-10A450DFE9B1}" type="presParOf" srcId="{AFD8327D-9D26-4EE8-8D4F-B7C026305C80}" destId="{0B80DE83-0B5F-4DCC-A778-B90D798D6252}" srcOrd="0" destOrd="0" presId="urn:microsoft.com/office/officeart/2005/8/layout/list1"/>
    <dgm:cxn modelId="{BB344366-8A7E-454C-8CD1-BE6EF099C9F4}" type="presParOf" srcId="{AFD8327D-9D26-4EE8-8D4F-B7C026305C80}" destId="{7D81D47C-DF86-43EC-A85E-B0796E30AF2A}" srcOrd="1" destOrd="0" presId="urn:microsoft.com/office/officeart/2005/8/layout/list1"/>
    <dgm:cxn modelId="{33677AD8-C1FA-401C-B2D3-09665FA93882}" type="presParOf" srcId="{10EF0B1B-1CE4-4C7F-AB4D-C6772719F9D4}" destId="{DA8B0B0A-AC39-49AD-A2E3-910CF51D6429}" srcOrd="9" destOrd="0" presId="urn:microsoft.com/office/officeart/2005/8/layout/list1"/>
    <dgm:cxn modelId="{1EE29004-A131-40CC-A30E-C638F375DA65}" type="presParOf" srcId="{10EF0B1B-1CE4-4C7F-AB4D-C6772719F9D4}" destId="{D2078A54-FC01-4F5F-8223-E04F64C490D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F3EBFC-FD74-4353-B16B-8A3F3F6C96D6}" type="doc">
      <dgm:prSet loTypeId="urn:microsoft.com/office/officeart/2005/8/layout/list1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73787812-F4F5-4DBF-850E-475B398C7746}">
      <dgm:prSet/>
      <dgm:spPr/>
      <dgm:t>
        <a:bodyPr/>
        <a:lstStyle/>
        <a:p>
          <a:r>
            <a:rPr lang="en-US"/>
            <a:t>Creating workhorse recipes </a:t>
          </a:r>
        </a:p>
      </dgm:t>
    </dgm:pt>
    <dgm:pt modelId="{2A46DBA4-7D93-429E-AA07-C37FD56766C4}" type="parTrans" cxnId="{141A830C-EC06-4F8F-A636-7ED74E5C415B}">
      <dgm:prSet/>
      <dgm:spPr/>
      <dgm:t>
        <a:bodyPr/>
        <a:lstStyle/>
        <a:p>
          <a:endParaRPr lang="en-US"/>
        </a:p>
      </dgm:t>
    </dgm:pt>
    <dgm:pt modelId="{CACBD2EF-7F91-46E3-A9B3-68E7E278FBBC}" type="sibTrans" cxnId="{141A830C-EC06-4F8F-A636-7ED74E5C415B}">
      <dgm:prSet/>
      <dgm:spPr/>
      <dgm:t>
        <a:bodyPr/>
        <a:lstStyle/>
        <a:p>
          <a:endParaRPr lang="en-US"/>
        </a:p>
      </dgm:t>
    </dgm:pt>
    <dgm:pt modelId="{EBFE54A2-4EF2-4FE1-AE3B-B7BA6EA5D72B}">
      <dgm:prSet/>
      <dgm:spPr/>
      <dgm:t>
        <a:bodyPr/>
        <a:lstStyle/>
        <a:p>
          <a:r>
            <a:rPr lang="en-US" dirty="0"/>
            <a:t>Simplifies prep</a:t>
          </a:r>
        </a:p>
      </dgm:t>
    </dgm:pt>
    <dgm:pt modelId="{00463782-CAC0-4CFF-8515-ABD55BBD8CE0}" type="parTrans" cxnId="{822DBBA4-DBC7-4BDB-9CCE-04DDA7415D66}">
      <dgm:prSet/>
      <dgm:spPr/>
      <dgm:t>
        <a:bodyPr/>
        <a:lstStyle/>
        <a:p>
          <a:endParaRPr lang="en-US"/>
        </a:p>
      </dgm:t>
    </dgm:pt>
    <dgm:pt modelId="{55C25ED2-B79F-4466-A025-4C33B8DC040E}" type="sibTrans" cxnId="{822DBBA4-DBC7-4BDB-9CCE-04DDA7415D66}">
      <dgm:prSet/>
      <dgm:spPr/>
      <dgm:t>
        <a:bodyPr/>
        <a:lstStyle/>
        <a:p>
          <a:endParaRPr lang="en-US"/>
        </a:p>
      </dgm:t>
    </dgm:pt>
    <dgm:pt modelId="{F98BCDC0-EB1D-45DB-9612-96D4638CD41F}">
      <dgm:prSet/>
      <dgm:spPr/>
      <dgm:t>
        <a:bodyPr/>
        <a:lstStyle/>
        <a:p>
          <a:r>
            <a:rPr lang="en-US" dirty="0"/>
            <a:t>Keep food costs &amp; inventories down</a:t>
          </a:r>
        </a:p>
      </dgm:t>
    </dgm:pt>
    <dgm:pt modelId="{1E2B9481-3141-442F-8DD4-57E59E93289D}" type="parTrans" cxnId="{382FE0B9-8483-4A6A-8155-62FCE8E12D9E}">
      <dgm:prSet/>
      <dgm:spPr/>
      <dgm:t>
        <a:bodyPr/>
        <a:lstStyle/>
        <a:p>
          <a:endParaRPr lang="en-US"/>
        </a:p>
      </dgm:t>
    </dgm:pt>
    <dgm:pt modelId="{71046BEC-C87C-4796-9271-508E7DC62AD6}" type="sibTrans" cxnId="{382FE0B9-8483-4A6A-8155-62FCE8E12D9E}">
      <dgm:prSet/>
      <dgm:spPr/>
      <dgm:t>
        <a:bodyPr/>
        <a:lstStyle/>
        <a:p>
          <a:endParaRPr lang="en-US"/>
        </a:p>
      </dgm:t>
    </dgm:pt>
    <dgm:pt modelId="{9E033792-3F79-43BF-96C2-A73294EA05EC}">
      <dgm:prSet/>
      <dgm:spPr/>
      <dgm:t>
        <a:bodyPr/>
        <a:lstStyle/>
        <a:p>
          <a:r>
            <a:rPr lang="en-US" dirty="0"/>
            <a:t>Reduces labor costs</a:t>
          </a:r>
        </a:p>
      </dgm:t>
    </dgm:pt>
    <dgm:pt modelId="{5D53E339-7C7F-4DDE-B41E-CC086C255861}" type="parTrans" cxnId="{AB0E5B4B-E769-4EA6-B3B8-6D5A3F03F7D2}">
      <dgm:prSet/>
      <dgm:spPr/>
      <dgm:t>
        <a:bodyPr/>
        <a:lstStyle/>
        <a:p>
          <a:endParaRPr lang="en-US"/>
        </a:p>
      </dgm:t>
    </dgm:pt>
    <dgm:pt modelId="{E2DEF19E-7BEC-486C-AFF4-FFBAF718A4BF}" type="sibTrans" cxnId="{AB0E5B4B-E769-4EA6-B3B8-6D5A3F03F7D2}">
      <dgm:prSet/>
      <dgm:spPr/>
      <dgm:t>
        <a:bodyPr/>
        <a:lstStyle/>
        <a:p>
          <a:endParaRPr lang="en-US"/>
        </a:p>
      </dgm:t>
    </dgm:pt>
    <dgm:pt modelId="{11D1F4E3-C519-4276-AED6-B9F2E3F1AAA3}">
      <dgm:prSet/>
      <dgm:spPr/>
      <dgm:t>
        <a:bodyPr/>
        <a:lstStyle/>
        <a:p>
          <a:r>
            <a:rPr lang="en-US" dirty="0"/>
            <a:t>Minimize waste</a:t>
          </a:r>
        </a:p>
      </dgm:t>
    </dgm:pt>
    <dgm:pt modelId="{97322337-9782-457B-BA28-CBE62DF8E8E3}" type="parTrans" cxnId="{D146FCF4-C726-4BC7-A731-467DBA6F684D}">
      <dgm:prSet/>
      <dgm:spPr/>
      <dgm:t>
        <a:bodyPr/>
        <a:lstStyle/>
        <a:p>
          <a:endParaRPr lang="en-US"/>
        </a:p>
      </dgm:t>
    </dgm:pt>
    <dgm:pt modelId="{76BCDE64-9E37-49A0-897F-3CB0E04CEBB2}" type="sibTrans" cxnId="{D146FCF4-C726-4BC7-A731-467DBA6F684D}">
      <dgm:prSet/>
      <dgm:spPr/>
      <dgm:t>
        <a:bodyPr/>
        <a:lstStyle/>
        <a:p>
          <a:endParaRPr lang="en-US"/>
        </a:p>
      </dgm:t>
    </dgm:pt>
    <dgm:pt modelId="{D3BB0EF6-F4A0-4DEF-BD4B-F0C114515E3D}" type="pres">
      <dgm:prSet presAssocID="{4CF3EBFC-FD74-4353-B16B-8A3F3F6C96D6}" presName="linear" presStyleCnt="0">
        <dgm:presLayoutVars>
          <dgm:dir/>
          <dgm:animLvl val="lvl"/>
          <dgm:resizeHandles val="exact"/>
        </dgm:presLayoutVars>
      </dgm:prSet>
      <dgm:spPr/>
    </dgm:pt>
    <dgm:pt modelId="{97DA22A0-8B5E-434A-B504-689438F3E32C}" type="pres">
      <dgm:prSet presAssocID="{73787812-F4F5-4DBF-850E-475B398C7746}" presName="parentLin" presStyleCnt="0"/>
      <dgm:spPr/>
    </dgm:pt>
    <dgm:pt modelId="{D642B7BF-0EF3-4D8D-AB21-BD9AF73080B4}" type="pres">
      <dgm:prSet presAssocID="{73787812-F4F5-4DBF-850E-475B398C7746}" presName="parentLeftMargin" presStyleLbl="node1" presStyleIdx="0" presStyleCnt="5"/>
      <dgm:spPr/>
    </dgm:pt>
    <dgm:pt modelId="{9F9FDABA-9BA4-469F-9A19-7644A92C0125}" type="pres">
      <dgm:prSet presAssocID="{73787812-F4F5-4DBF-850E-475B398C774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A365EAB-5A60-4613-93CA-2EE20280A398}" type="pres">
      <dgm:prSet presAssocID="{73787812-F4F5-4DBF-850E-475B398C7746}" presName="negativeSpace" presStyleCnt="0"/>
      <dgm:spPr/>
    </dgm:pt>
    <dgm:pt modelId="{47F78A1D-6A9C-4C5E-AA57-42B478C6EBDB}" type="pres">
      <dgm:prSet presAssocID="{73787812-F4F5-4DBF-850E-475B398C7746}" presName="childText" presStyleLbl="conFgAcc1" presStyleIdx="0" presStyleCnt="5">
        <dgm:presLayoutVars>
          <dgm:bulletEnabled val="1"/>
        </dgm:presLayoutVars>
      </dgm:prSet>
      <dgm:spPr/>
    </dgm:pt>
    <dgm:pt modelId="{2B14854A-83D6-410F-8628-7EB9872CE4F4}" type="pres">
      <dgm:prSet presAssocID="{CACBD2EF-7F91-46E3-A9B3-68E7E278FBBC}" presName="spaceBetweenRectangles" presStyleCnt="0"/>
      <dgm:spPr/>
    </dgm:pt>
    <dgm:pt modelId="{046B58AB-15BD-4357-940E-5CAB022B0E26}" type="pres">
      <dgm:prSet presAssocID="{EBFE54A2-4EF2-4FE1-AE3B-B7BA6EA5D72B}" presName="parentLin" presStyleCnt="0"/>
      <dgm:spPr/>
    </dgm:pt>
    <dgm:pt modelId="{89C8FE75-26EA-4478-BF9D-880CDCBD1B9F}" type="pres">
      <dgm:prSet presAssocID="{EBFE54A2-4EF2-4FE1-AE3B-B7BA6EA5D72B}" presName="parentLeftMargin" presStyleLbl="node1" presStyleIdx="0" presStyleCnt="5"/>
      <dgm:spPr/>
    </dgm:pt>
    <dgm:pt modelId="{0E77C49E-25F4-4B29-B2C5-DE26E56CF7F1}" type="pres">
      <dgm:prSet presAssocID="{EBFE54A2-4EF2-4FE1-AE3B-B7BA6EA5D72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F063B6B8-C769-4807-8D94-481E6DFFBB1E}" type="pres">
      <dgm:prSet presAssocID="{EBFE54A2-4EF2-4FE1-AE3B-B7BA6EA5D72B}" presName="negativeSpace" presStyleCnt="0"/>
      <dgm:spPr/>
    </dgm:pt>
    <dgm:pt modelId="{65BFF94B-F803-478E-B416-43983BCF54FC}" type="pres">
      <dgm:prSet presAssocID="{EBFE54A2-4EF2-4FE1-AE3B-B7BA6EA5D72B}" presName="childText" presStyleLbl="conFgAcc1" presStyleIdx="1" presStyleCnt="5">
        <dgm:presLayoutVars>
          <dgm:bulletEnabled val="1"/>
        </dgm:presLayoutVars>
      </dgm:prSet>
      <dgm:spPr/>
    </dgm:pt>
    <dgm:pt modelId="{011F058B-B766-4258-B802-1A3E67FB09B1}" type="pres">
      <dgm:prSet presAssocID="{55C25ED2-B79F-4466-A025-4C33B8DC040E}" presName="spaceBetweenRectangles" presStyleCnt="0"/>
      <dgm:spPr/>
    </dgm:pt>
    <dgm:pt modelId="{CFCD9309-9EC3-41FE-AEC1-B17C289C0FBA}" type="pres">
      <dgm:prSet presAssocID="{F98BCDC0-EB1D-45DB-9612-96D4638CD41F}" presName="parentLin" presStyleCnt="0"/>
      <dgm:spPr/>
    </dgm:pt>
    <dgm:pt modelId="{CEA95866-A3DD-4188-8A1B-E329F9CB4354}" type="pres">
      <dgm:prSet presAssocID="{F98BCDC0-EB1D-45DB-9612-96D4638CD41F}" presName="parentLeftMargin" presStyleLbl="node1" presStyleIdx="1" presStyleCnt="5"/>
      <dgm:spPr/>
    </dgm:pt>
    <dgm:pt modelId="{A4FA3135-EC1C-4682-BDB9-5529CC8DA138}" type="pres">
      <dgm:prSet presAssocID="{F98BCDC0-EB1D-45DB-9612-96D4638CD41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A3714F13-CF16-4CB4-AA1F-DEB30251F2CC}" type="pres">
      <dgm:prSet presAssocID="{F98BCDC0-EB1D-45DB-9612-96D4638CD41F}" presName="negativeSpace" presStyleCnt="0"/>
      <dgm:spPr/>
    </dgm:pt>
    <dgm:pt modelId="{EC09EACC-B1A5-42FB-A98B-A2C9957671A5}" type="pres">
      <dgm:prSet presAssocID="{F98BCDC0-EB1D-45DB-9612-96D4638CD41F}" presName="childText" presStyleLbl="conFgAcc1" presStyleIdx="2" presStyleCnt="5">
        <dgm:presLayoutVars>
          <dgm:bulletEnabled val="1"/>
        </dgm:presLayoutVars>
      </dgm:prSet>
      <dgm:spPr/>
    </dgm:pt>
    <dgm:pt modelId="{43E080BE-DCD0-4B43-A0A0-3BB49A580D0A}" type="pres">
      <dgm:prSet presAssocID="{71046BEC-C87C-4796-9271-508E7DC62AD6}" presName="spaceBetweenRectangles" presStyleCnt="0"/>
      <dgm:spPr/>
    </dgm:pt>
    <dgm:pt modelId="{86657782-27F5-40A0-BB69-A7D6C81E911F}" type="pres">
      <dgm:prSet presAssocID="{9E033792-3F79-43BF-96C2-A73294EA05EC}" presName="parentLin" presStyleCnt="0"/>
      <dgm:spPr/>
    </dgm:pt>
    <dgm:pt modelId="{674714D3-738F-4220-9FD4-F9201D8D1DA8}" type="pres">
      <dgm:prSet presAssocID="{9E033792-3F79-43BF-96C2-A73294EA05EC}" presName="parentLeftMargin" presStyleLbl="node1" presStyleIdx="2" presStyleCnt="5"/>
      <dgm:spPr/>
    </dgm:pt>
    <dgm:pt modelId="{C7313FE5-2951-4F8E-A8BA-1116E70440F2}" type="pres">
      <dgm:prSet presAssocID="{9E033792-3F79-43BF-96C2-A73294EA05E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44467F59-BD77-4E23-809A-B1DA900F271F}" type="pres">
      <dgm:prSet presAssocID="{9E033792-3F79-43BF-96C2-A73294EA05EC}" presName="negativeSpace" presStyleCnt="0"/>
      <dgm:spPr/>
    </dgm:pt>
    <dgm:pt modelId="{9C755B3A-F9F7-4F2C-BC18-44ED075BFA41}" type="pres">
      <dgm:prSet presAssocID="{9E033792-3F79-43BF-96C2-A73294EA05EC}" presName="childText" presStyleLbl="conFgAcc1" presStyleIdx="3" presStyleCnt="5">
        <dgm:presLayoutVars>
          <dgm:bulletEnabled val="1"/>
        </dgm:presLayoutVars>
      </dgm:prSet>
      <dgm:spPr/>
    </dgm:pt>
    <dgm:pt modelId="{B5A99192-EB4B-474B-9F1B-361920AA6B3C}" type="pres">
      <dgm:prSet presAssocID="{E2DEF19E-7BEC-486C-AFF4-FFBAF718A4BF}" presName="spaceBetweenRectangles" presStyleCnt="0"/>
      <dgm:spPr/>
    </dgm:pt>
    <dgm:pt modelId="{6B8F6F6E-D199-406F-BAA8-A94A1E9D8E35}" type="pres">
      <dgm:prSet presAssocID="{11D1F4E3-C519-4276-AED6-B9F2E3F1AAA3}" presName="parentLin" presStyleCnt="0"/>
      <dgm:spPr/>
    </dgm:pt>
    <dgm:pt modelId="{4C8CC2AA-15AD-42A3-A1BA-AABA2964EE52}" type="pres">
      <dgm:prSet presAssocID="{11D1F4E3-C519-4276-AED6-B9F2E3F1AAA3}" presName="parentLeftMargin" presStyleLbl="node1" presStyleIdx="3" presStyleCnt="5"/>
      <dgm:spPr/>
    </dgm:pt>
    <dgm:pt modelId="{D1DF36EB-B3EB-4603-83A2-2FECCEFAB5B5}" type="pres">
      <dgm:prSet presAssocID="{11D1F4E3-C519-4276-AED6-B9F2E3F1AAA3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954D383-EEED-47EC-9B6A-322F70402153}" type="pres">
      <dgm:prSet presAssocID="{11D1F4E3-C519-4276-AED6-B9F2E3F1AAA3}" presName="negativeSpace" presStyleCnt="0"/>
      <dgm:spPr/>
    </dgm:pt>
    <dgm:pt modelId="{4817DB42-7763-48AC-B686-76C66DE0F0D4}" type="pres">
      <dgm:prSet presAssocID="{11D1F4E3-C519-4276-AED6-B9F2E3F1AAA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141A830C-EC06-4F8F-A636-7ED74E5C415B}" srcId="{4CF3EBFC-FD74-4353-B16B-8A3F3F6C96D6}" destId="{73787812-F4F5-4DBF-850E-475B398C7746}" srcOrd="0" destOrd="0" parTransId="{2A46DBA4-7D93-429E-AA07-C37FD56766C4}" sibTransId="{CACBD2EF-7F91-46E3-A9B3-68E7E278FBBC}"/>
    <dgm:cxn modelId="{9FD94338-5F68-4E24-8862-49D2974131E8}" type="presOf" srcId="{11D1F4E3-C519-4276-AED6-B9F2E3F1AAA3}" destId="{D1DF36EB-B3EB-4603-83A2-2FECCEFAB5B5}" srcOrd="1" destOrd="0" presId="urn:microsoft.com/office/officeart/2005/8/layout/list1"/>
    <dgm:cxn modelId="{CB27B044-C112-4235-BED7-8DB309DB6339}" type="presOf" srcId="{73787812-F4F5-4DBF-850E-475B398C7746}" destId="{9F9FDABA-9BA4-469F-9A19-7644A92C0125}" srcOrd="1" destOrd="0" presId="urn:microsoft.com/office/officeart/2005/8/layout/list1"/>
    <dgm:cxn modelId="{AB0E5B4B-E769-4EA6-B3B8-6D5A3F03F7D2}" srcId="{4CF3EBFC-FD74-4353-B16B-8A3F3F6C96D6}" destId="{9E033792-3F79-43BF-96C2-A73294EA05EC}" srcOrd="3" destOrd="0" parTransId="{5D53E339-7C7F-4DDE-B41E-CC086C255861}" sibTransId="{E2DEF19E-7BEC-486C-AFF4-FFBAF718A4BF}"/>
    <dgm:cxn modelId="{21F8EE4B-6FCC-4361-BF7F-66391FC18635}" type="presOf" srcId="{EBFE54A2-4EF2-4FE1-AE3B-B7BA6EA5D72B}" destId="{89C8FE75-26EA-4478-BF9D-880CDCBD1B9F}" srcOrd="0" destOrd="0" presId="urn:microsoft.com/office/officeart/2005/8/layout/list1"/>
    <dgm:cxn modelId="{A1CBDE4E-F6E9-44A3-B26E-AB150349C1B9}" type="presOf" srcId="{11D1F4E3-C519-4276-AED6-B9F2E3F1AAA3}" destId="{4C8CC2AA-15AD-42A3-A1BA-AABA2964EE52}" srcOrd="0" destOrd="0" presId="urn:microsoft.com/office/officeart/2005/8/layout/list1"/>
    <dgm:cxn modelId="{04F8F64F-3163-4308-8D69-DD665341C621}" type="presOf" srcId="{9E033792-3F79-43BF-96C2-A73294EA05EC}" destId="{674714D3-738F-4220-9FD4-F9201D8D1DA8}" srcOrd="0" destOrd="0" presId="urn:microsoft.com/office/officeart/2005/8/layout/list1"/>
    <dgm:cxn modelId="{FFBFCF8B-9779-4F19-B57E-E1837C712126}" type="presOf" srcId="{73787812-F4F5-4DBF-850E-475B398C7746}" destId="{D642B7BF-0EF3-4D8D-AB21-BD9AF73080B4}" srcOrd="0" destOrd="0" presId="urn:microsoft.com/office/officeart/2005/8/layout/list1"/>
    <dgm:cxn modelId="{822DBBA4-DBC7-4BDB-9CCE-04DDA7415D66}" srcId="{4CF3EBFC-FD74-4353-B16B-8A3F3F6C96D6}" destId="{EBFE54A2-4EF2-4FE1-AE3B-B7BA6EA5D72B}" srcOrd="1" destOrd="0" parTransId="{00463782-CAC0-4CFF-8515-ABD55BBD8CE0}" sibTransId="{55C25ED2-B79F-4466-A025-4C33B8DC040E}"/>
    <dgm:cxn modelId="{AC2359A7-4998-4631-9D7C-AAED04674AF3}" type="presOf" srcId="{EBFE54A2-4EF2-4FE1-AE3B-B7BA6EA5D72B}" destId="{0E77C49E-25F4-4B29-B2C5-DE26E56CF7F1}" srcOrd="1" destOrd="0" presId="urn:microsoft.com/office/officeart/2005/8/layout/list1"/>
    <dgm:cxn modelId="{382FE0B9-8483-4A6A-8155-62FCE8E12D9E}" srcId="{4CF3EBFC-FD74-4353-B16B-8A3F3F6C96D6}" destId="{F98BCDC0-EB1D-45DB-9612-96D4638CD41F}" srcOrd="2" destOrd="0" parTransId="{1E2B9481-3141-442F-8DD4-57E59E93289D}" sibTransId="{71046BEC-C87C-4796-9271-508E7DC62AD6}"/>
    <dgm:cxn modelId="{20C3ACBB-D4BB-46FF-8D69-ABDD763669B4}" type="presOf" srcId="{F98BCDC0-EB1D-45DB-9612-96D4638CD41F}" destId="{CEA95866-A3DD-4188-8A1B-E329F9CB4354}" srcOrd="0" destOrd="0" presId="urn:microsoft.com/office/officeart/2005/8/layout/list1"/>
    <dgm:cxn modelId="{BEEA62CF-61CA-4A9D-890A-3D2964063F86}" type="presOf" srcId="{9E033792-3F79-43BF-96C2-A73294EA05EC}" destId="{C7313FE5-2951-4F8E-A8BA-1116E70440F2}" srcOrd="1" destOrd="0" presId="urn:microsoft.com/office/officeart/2005/8/layout/list1"/>
    <dgm:cxn modelId="{CF5053E8-1926-4BA0-9CF6-4712AB9EF2D4}" type="presOf" srcId="{F98BCDC0-EB1D-45DB-9612-96D4638CD41F}" destId="{A4FA3135-EC1C-4682-BDB9-5529CC8DA138}" srcOrd="1" destOrd="0" presId="urn:microsoft.com/office/officeart/2005/8/layout/list1"/>
    <dgm:cxn modelId="{D146FCF4-C726-4BC7-A731-467DBA6F684D}" srcId="{4CF3EBFC-FD74-4353-B16B-8A3F3F6C96D6}" destId="{11D1F4E3-C519-4276-AED6-B9F2E3F1AAA3}" srcOrd="4" destOrd="0" parTransId="{97322337-9782-457B-BA28-CBE62DF8E8E3}" sibTransId="{76BCDE64-9E37-49A0-897F-3CB0E04CEBB2}"/>
    <dgm:cxn modelId="{B3791BFA-1E2F-4D00-9547-34962E9B7042}" type="presOf" srcId="{4CF3EBFC-FD74-4353-B16B-8A3F3F6C96D6}" destId="{D3BB0EF6-F4A0-4DEF-BD4B-F0C114515E3D}" srcOrd="0" destOrd="0" presId="urn:microsoft.com/office/officeart/2005/8/layout/list1"/>
    <dgm:cxn modelId="{D2B94ACC-B710-4B29-8DB5-652278FF1574}" type="presParOf" srcId="{D3BB0EF6-F4A0-4DEF-BD4B-F0C114515E3D}" destId="{97DA22A0-8B5E-434A-B504-689438F3E32C}" srcOrd="0" destOrd="0" presId="urn:microsoft.com/office/officeart/2005/8/layout/list1"/>
    <dgm:cxn modelId="{94B2A6A4-E407-4ADB-AA6B-56210962664E}" type="presParOf" srcId="{97DA22A0-8B5E-434A-B504-689438F3E32C}" destId="{D642B7BF-0EF3-4D8D-AB21-BD9AF73080B4}" srcOrd="0" destOrd="0" presId="urn:microsoft.com/office/officeart/2005/8/layout/list1"/>
    <dgm:cxn modelId="{136B070A-C495-4A23-85A1-3B6866D61D60}" type="presParOf" srcId="{97DA22A0-8B5E-434A-B504-689438F3E32C}" destId="{9F9FDABA-9BA4-469F-9A19-7644A92C0125}" srcOrd="1" destOrd="0" presId="urn:microsoft.com/office/officeart/2005/8/layout/list1"/>
    <dgm:cxn modelId="{F363F760-6FE8-4C52-BBF1-6DCD301C49BA}" type="presParOf" srcId="{D3BB0EF6-F4A0-4DEF-BD4B-F0C114515E3D}" destId="{9A365EAB-5A60-4613-93CA-2EE20280A398}" srcOrd="1" destOrd="0" presId="urn:microsoft.com/office/officeart/2005/8/layout/list1"/>
    <dgm:cxn modelId="{F2DAE077-C0EE-4ECF-BF1B-7979A72C47C6}" type="presParOf" srcId="{D3BB0EF6-F4A0-4DEF-BD4B-F0C114515E3D}" destId="{47F78A1D-6A9C-4C5E-AA57-42B478C6EBDB}" srcOrd="2" destOrd="0" presId="urn:microsoft.com/office/officeart/2005/8/layout/list1"/>
    <dgm:cxn modelId="{B18E1AD6-B89C-4D64-B417-5A12D2401054}" type="presParOf" srcId="{D3BB0EF6-F4A0-4DEF-BD4B-F0C114515E3D}" destId="{2B14854A-83D6-410F-8628-7EB9872CE4F4}" srcOrd="3" destOrd="0" presId="urn:microsoft.com/office/officeart/2005/8/layout/list1"/>
    <dgm:cxn modelId="{089CBD83-676E-4ADE-9374-AE4800F42B91}" type="presParOf" srcId="{D3BB0EF6-F4A0-4DEF-BD4B-F0C114515E3D}" destId="{046B58AB-15BD-4357-940E-5CAB022B0E26}" srcOrd="4" destOrd="0" presId="urn:microsoft.com/office/officeart/2005/8/layout/list1"/>
    <dgm:cxn modelId="{7E69601F-97FD-4F50-B44B-B338B1AC0C2E}" type="presParOf" srcId="{046B58AB-15BD-4357-940E-5CAB022B0E26}" destId="{89C8FE75-26EA-4478-BF9D-880CDCBD1B9F}" srcOrd="0" destOrd="0" presId="urn:microsoft.com/office/officeart/2005/8/layout/list1"/>
    <dgm:cxn modelId="{092D94CF-18E9-4B8A-A8A1-B6A471A9FEF9}" type="presParOf" srcId="{046B58AB-15BD-4357-940E-5CAB022B0E26}" destId="{0E77C49E-25F4-4B29-B2C5-DE26E56CF7F1}" srcOrd="1" destOrd="0" presId="urn:microsoft.com/office/officeart/2005/8/layout/list1"/>
    <dgm:cxn modelId="{E1426D63-CC31-48BA-8556-11AACECCB88E}" type="presParOf" srcId="{D3BB0EF6-F4A0-4DEF-BD4B-F0C114515E3D}" destId="{F063B6B8-C769-4807-8D94-481E6DFFBB1E}" srcOrd="5" destOrd="0" presId="urn:microsoft.com/office/officeart/2005/8/layout/list1"/>
    <dgm:cxn modelId="{2E339958-0F91-48AB-B98D-60DBBBCB3877}" type="presParOf" srcId="{D3BB0EF6-F4A0-4DEF-BD4B-F0C114515E3D}" destId="{65BFF94B-F803-478E-B416-43983BCF54FC}" srcOrd="6" destOrd="0" presId="urn:microsoft.com/office/officeart/2005/8/layout/list1"/>
    <dgm:cxn modelId="{03F19E8B-9641-44A0-B2CF-005DBA0236C9}" type="presParOf" srcId="{D3BB0EF6-F4A0-4DEF-BD4B-F0C114515E3D}" destId="{011F058B-B766-4258-B802-1A3E67FB09B1}" srcOrd="7" destOrd="0" presId="urn:microsoft.com/office/officeart/2005/8/layout/list1"/>
    <dgm:cxn modelId="{64B1C6A1-F53E-4CCC-B799-1CB6AFCBAAFE}" type="presParOf" srcId="{D3BB0EF6-F4A0-4DEF-BD4B-F0C114515E3D}" destId="{CFCD9309-9EC3-41FE-AEC1-B17C289C0FBA}" srcOrd="8" destOrd="0" presId="urn:microsoft.com/office/officeart/2005/8/layout/list1"/>
    <dgm:cxn modelId="{E6B64991-5352-414C-A6A5-482E0FBAA80A}" type="presParOf" srcId="{CFCD9309-9EC3-41FE-AEC1-B17C289C0FBA}" destId="{CEA95866-A3DD-4188-8A1B-E329F9CB4354}" srcOrd="0" destOrd="0" presId="urn:microsoft.com/office/officeart/2005/8/layout/list1"/>
    <dgm:cxn modelId="{B60D3FBF-67EC-4D49-944F-6627A7247D7F}" type="presParOf" srcId="{CFCD9309-9EC3-41FE-AEC1-B17C289C0FBA}" destId="{A4FA3135-EC1C-4682-BDB9-5529CC8DA138}" srcOrd="1" destOrd="0" presId="urn:microsoft.com/office/officeart/2005/8/layout/list1"/>
    <dgm:cxn modelId="{D892E958-2138-4EBF-A58C-68EAE11F3AB1}" type="presParOf" srcId="{D3BB0EF6-F4A0-4DEF-BD4B-F0C114515E3D}" destId="{A3714F13-CF16-4CB4-AA1F-DEB30251F2CC}" srcOrd="9" destOrd="0" presId="urn:microsoft.com/office/officeart/2005/8/layout/list1"/>
    <dgm:cxn modelId="{F3BC79D6-3DE9-4B4B-9CAF-3E44DC2088DC}" type="presParOf" srcId="{D3BB0EF6-F4A0-4DEF-BD4B-F0C114515E3D}" destId="{EC09EACC-B1A5-42FB-A98B-A2C9957671A5}" srcOrd="10" destOrd="0" presId="urn:microsoft.com/office/officeart/2005/8/layout/list1"/>
    <dgm:cxn modelId="{F96A2D25-4776-438B-A05D-47EDB177EA35}" type="presParOf" srcId="{D3BB0EF6-F4A0-4DEF-BD4B-F0C114515E3D}" destId="{43E080BE-DCD0-4B43-A0A0-3BB49A580D0A}" srcOrd="11" destOrd="0" presId="urn:microsoft.com/office/officeart/2005/8/layout/list1"/>
    <dgm:cxn modelId="{4310D631-83E4-4DCF-A11D-BB7CBAB62266}" type="presParOf" srcId="{D3BB0EF6-F4A0-4DEF-BD4B-F0C114515E3D}" destId="{86657782-27F5-40A0-BB69-A7D6C81E911F}" srcOrd="12" destOrd="0" presId="urn:microsoft.com/office/officeart/2005/8/layout/list1"/>
    <dgm:cxn modelId="{FD988CA1-09FF-4DF6-91B2-EB970526E5EE}" type="presParOf" srcId="{86657782-27F5-40A0-BB69-A7D6C81E911F}" destId="{674714D3-738F-4220-9FD4-F9201D8D1DA8}" srcOrd="0" destOrd="0" presId="urn:microsoft.com/office/officeart/2005/8/layout/list1"/>
    <dgm:cxn modelId="{221FF802-7A54-4180-A0D3-4EFEE23D738A}" type="presParOf" srcId="{86657782-27F5-40A0-BB69-A7D6C81E911F}" destId="{C7313FE5-2951-4F8E-A8BA-1116E70440F2}" srcOrd="1" destOrd="0" presId="urn:microsoft.com/office/officeart/2005/8/layout/list1"/>
    <dgm:cxn modelId="{35DBF4D4-38E6-4031-AB59-D81D5AA63F5A}" type="presParOf" srcId="{D3BB0EF6-F4A0-4DEF-BD4B-F0C114515E3D}" destId="{44467F59-BD77-4E23-809A-B1DA900F271F}" srcOrd="13" destOrd="0" presId="urn:microsoft.com/office/officeart/2005/8/layout/list1"/>
    <dgm:cxn modelId="{6238C07E-F8BF-48DA-9749-ADF891F2B707}" type="presParOf" srcId="{D3BB0EF6-F4A0-4DEF-BD4B-F0C114515E3D}" destId="{9C755B3A-F9F7-4F2C-BC18-44ED075BFA41}" srcOrd="14" destOrd="0" presId="urn:microsoft.com/office/officeart/2005/8/layout/list1"/>
    <dgm:cxn modelId="{D28C3111-8EFE-493B-8BB7-C03C17723480}" type="presParOf" srcId="{D3BB0EF6-F4A0-4DEF-BD4B-F0C114515E3D}" destId="{B5A99192-EB4B-474B-9F1B-361920AA6B3C}" srcOrd="15" destOrd="0" presId="urn:microsoft.com/office/officeart/2005/8/layout/list1"/>
    <dgm:cxn modelId="{34B55FF6-D67E-41C5-859A-0B5DBAE0EFD1}" type="presParOf" srcId="{D3BB0EF6-F4A0-4DEF-BD4B-F0C114515E3D}" destId="{6B8F6F6E-D199-406F-BAA8-A94A1E9D8E35}" srcOrd="16" destOrd="0" presId="urn:microsoft.com/office/officeart/2005/8/layout/list1"/>
    <dgm:cxn modelId="{0E329EEF-6D98-4776-8DE3-473FA20C76BD}" type="presParOf" srcId="{6B8F6F6E-D199-406F-BAA8-A94A1E9D8E35}" destId="{4C8CC2AA-15AD-42A3-A1BA-AABA2964EE52}" srcOrd="0" destOrd="0" presId="urn:microsoft.com/office/officeart/2005/8/layout/list1"/>
    <dgm:cxn modelId="{4E081FEA-5429-40F5-96E5-17C4A0659B2D}" type="presParOf" srcId="{6B8F6F6E-D199-406F-BAA8-A94A1E9D8E35}" destId="{D1DF36EB-B3EB-4603-83A2-2FECCEFAB5B5}" srcOrd="1" destOrd="0" presId="urn:microsoft.com/office/officeart/2005/8/layout/list1"/>
    <dgm:cxn modelId="{E9E12508-6191-45C9-91C8-B6AF9BC8CC53}" type="presParOf" srcId="{D3BB0EF6-F4A0-4DEF-BD4B-F0C114515E3D}" destId="{6954D383-EEED-47EC-9B6A-322F70402153}" srcOrd="17" destOrd="0" presId="urn:microsoft.com/office/officeart/2005/8/layout/list1"/>
    <dgm:cxn modelId="{F0B42936-CDA2-4535-8CA2-EB5163291F76}" type="presParOf" srcId="{D3BB0EF6-F4A0-4DEF-BD4B-F0C114515E3D}" destId="{4817DB42-7763-48AC-B686-76C66DE0F0D4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1A9F15-E637-45E9-82A9-C2B2A7B033E4}" type="doc">
      <dgm:prSet loTypeId="urn:microsoft.com/office/officeart/2005/8/layout/vList6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CA"/>
        </a:p>
      </dgm:t>
    </dgm:pt>
    <dgm:pt modelId="{6D60714E-AC5D-477E-95B9-5F8F3B6225AF}">
      <dgm:prSet/>
      <dgm:spPr/>
      <dgm:t>
        <a:bodyPr/>
        <a:lstStyle/>
        <a:p>
          <a:r>
            <a:rPr lang="en-CA" b="0" i="0" dirty="0"/>
            <a:t>Short Ribs x 18 kg </a:t>
          </a:r>
          <a:endParaRPr lang="en-CA" dirty="0"/>
        </a:p>
      </dgm:t>
    </dgm:pt>
    <dgm:pt modelId="{0E93D2E5-F983-4AAB-8427-A2F940BEEB9C}" type="parTrans" cxnId="{DB2CBE8E-2049-426A-911E-DD46F96A7497}">
      <dgm:prSet/>
      <dgm:spPr/>
      <dgm:t>
        <a:bodyPr/>
        <a:lstStyle/>
        <a:p>
          <a:endParaRPr lang="en-CA"/>
        </a:p>
      </dgm:t>
    </dgm:pt>
    <dgm:pt modelId="{AB19BD72-5AB7-4714-823E-C8C74CF92389}" type="sibTrans" cxnId="{DB2CBE8E-2049-426A-911E-DD46F96A7497}">
      <dgm:prSet/>
      <dgm:spPr/>
      <dgm:t>
        <a:bodyPr/>
        <a:lstStyle/>
        <a:p>
          <a:endParaRPr lang="en-CA"/>
        </a:p>
      </dgm:t>
    </dgm:pt>
    <dgm:pt modelId="{3B062FF0-B8E9-4ECC-814E-84D46900EDE9}">
      <dgm:prSet/>
      <dgm:spPr/>
      <dgm:t>
        <a:bodyPr/>
        <a:lstStyle/>
        <a:p>
          <a:r>
            <a:rPr lang="en-CA" b="0" i="0" dirty="0"/>
            <a:t>Onion x 4</a:t>
          </a:r>
        </a:p>
      </dgm:t>
    </dgm:pt>
    <dgm:pt modelId="{AC8D8226-1125-43B9-BBE2-C1FB3758D608}" type="parTrans" cxnId="{CDC49B4F-7FB0-4921-9965-DDD8C5F90937}">
      <dgm:prSet/>
      <dgm:spPr/>
      <dgm:t>
        <a:bodyPr/>
        <a:lstStyle/>
        <a:p>
          <a:endParaRPr lang="en-CA"/>
        </a:p>
      </dgm:t>
    </dgm:pt>
    <dgm:pt modelId="{D48D18EC-FD32-4942-BB05-7F21E8E63097}" type="sibTrans" cxnId="{CDC49B4F-7FB0-4921-9965-DDD8C5F90937}">
      <dgm:prSet/>
      <dgm:spPr/>
      <dgm:t>
        <a:bodyPr/>
        <a:lstStyle/>
        <a:p>
          <a:endParaRPr lang="en-CA"/>
        </a:p>
      </dgm:t>
    </dgm:pt>
    <dgm:pt modelId="{EC226996-0BBA-471F-9236-B896643BAA3A}">
      <dgm:prSet/>
      <dgm:spPr/>
      <dgm:t>
        <a:bodyPr/>
        <a:lstStyle/>
        <a:p>
          <a:r>
            <a:rPr lang="en-CA" b="0" i="0" dirty="0"/>
            <a:t>Herbs &amp; Spices </a:t>
          </a:r>
          <a:endParaRPr lang="en-CA" dirty="0"/>
        </a:p>
      </dgm:t>
    </dgm:pt>
    <dgm:pt modelId="{B1917ED1-86E7-40FC-93CA-380CE21B90E0}" type="parTrans" cxnId="{BEC32E4F-C7E9-4F2D-9D40-39967A82B44B}">
      <dgm:prSet/>
      <dgm:spPr/>
      <dgm:t>
        <a:bodyPr/>
        <a:lstStyle/>
        <a:p>
          <a:endParaRPr lang="en-CA"/>
        </a:p>
      </dgm:t>
    </dgm:pt>
    <dgm:pt modelId="{D870E636-E9E3-4E8B-B85E-E029B793C649}" type="sibTrans" cxnId="{BEC32E4F-C7E9-4F2D-9D40-39967A82B44B}">
      <dgm:prSet/>
      <dgm:spPr/>
      <dgm:t>
        <a:bodyPr/>
        <a:lstStyle/>
        <a:p>
          <a:endParaRPr lang="en-CA"/>
        </a:p>
      </dgm:t>
    </dgm:pt>
    <dgm:pt modelId="{73A9F80C-46F8-4A50-AD27-0DD4E780953A}">
      <dgm:prSet/>
      <dgm:spPr/>
      <dgm:t>
        <a:bodyPr/>
        <a:lstStyle/>
        <a:p>
          <a:r>
            <a:rPr lang="en-CA" b="0" i="0" dirty="0"/>
            <a:t>Tomato Paste x 2 c </a:t>
          </a:r>
          <a:endParaRPr lang="en-CA" dirty="0"/>
        </a:p>
      </dgm:t>
    </dgm:pt>
    <dgm:pt modelId="{6C0B8513-21B8-4AC0-BAA9-722393D0AD2E}" type="parTrans" cxnId="{F8F303B0-AA8D-4C66-B596-4627A009C425}">
      <dgm:prSet/>
      <dgm:spPr/>
      <dgm:t>
        <a:bodyPr/>
        <a:lstStyle/>
        <a:p>
          <a:endParaRPr lang="en-CA"/>
        </a:p>
      </dgm:t>
    </dgm:pt>
    <dgm:pt modelId="{8D35E0F0-5966-439D-9D8F-4089B3EDB414}" type="sibTrans" cxnId="{F8F303B0-AA8D-4C66-B596-4627A009C425}">
      <dgm:prSet/>
      <dgm:spPr/>
      <dgm:t>
        <a:bodyPr/>
        <a:lstStyle/>
        <a:p>
          <a:endParaRPr lang="en-CA"/>
        </a:p>
      </dgm:t>
    </dgm:pt>
    <dgm:pt modelId="{030A574B-7621-4416-AEC9-98CF091E70B8}">
      <dgm:prSet/>
      <dgm:spPr/>
      <dgm:t>
        <a:bodyPr/>
        <a:lstStyle/>
        <a:p>
          <a:r>
            <a:rPr lang="en-CA" dirty="0"/>
            <a:t>Bone in chicken thigh, lamb shank, pork shoulder</a:t>
          </a:r>
        </a:p>
      </dgm:t>
    </dgm:pt>
    <dgm:pt modelId="{ABA77477-46B4-4A00-93E0-583B405E04C2}" type="parTrans" cxnId="{557EA49D-F41B-49D2-8B30-5BDCFA97BAD7}">
      <dgm:prSet/>
      <dgm:spPr/>
      <dgm:t>
        <a:bodyPr/>
        <a:lstStyle/>
        <a:p>
          <a:endParaRPr lang="en-CA"/>
        </a:p>
      </dgm:t>
    </dgm:pt>
    <dgm:pt modelId="{169088E5-C41B-40C7-AA84-09BFCB4FD5C0}" type="sibTrans" cxnId="{557EA49D-F41B-49D2-8B30-5BDCFA97BAD7}">
      <dgm:prSet/>
      <dgm:spPr/>
      <dgm:t>
        <a:bodyPr/>
        <a:lstStyle/>
        <a:p>
          <a:endParaRPr lang="en-CA"/>
        </a:p>
      </dgm:t>
    </dgm:pt>
    <dgm:pt modelId="{2A57A0F2-8D53-4823-98FC-D04D51A4B98D}">
      <dgm:prSet/>
      <dgm:spPr/>
      <dgm:t>
        <a:bodyPr/>
        <a:lstStyle/>
        <a:p>
          <a:r>
            <a:rPr lang="en-CA" dirty="0"/>
            <a:t>Leek, fennel, parsnip, carrot  </a:t>
          </a:r>
        </a:p>
      </dgm:t>
    </dgm:pt>
    <dgm:pt modelId="{A298C203-EDC2-46CE-908F-2B1FCAF3374B}" type="parTrans" cxnId="{D8A2DC89-9937-4E8C-A4DB-340C13E6F977}">
      <dgm:prSet/>
      <dgm:spPr/>
      <dgm:t>
        <a:bodyPr/>
        <a:lstStyle/>
        <a:p>
          <a:endParaRPr lang="en-CA"/>
        </a:p>
      </dgm:t>
    </dgm:pt>
    <dgm:pt modelId="{C483ABCD-27CC-4C76-A07C-652CDB0C2E6A}" type="sibTrans" cxnId="{D8A2DC89-9937-4E8C-A4DB-340C13E6F977}">
      <dgm:prSet/>
      <dgm:spPr/>
      <dgm:t>
        <a:bodyPr/>
        <a:lstStyle/>
        <a:p>
          <a:endParaRPr lang="en-CA"/>
        </a:p>
      </dgm:t>
    </dgm:pt>
    <dgm:pt modelId="{02448BC7-58E1-4D37-9D28-9116BAD2A320}">
      <dgm:prSet/>
      <dgm:spPr/>
      <dgm:t>
        <a:bodyPr/>
        <a:lstStyle/>
        <a:p>
          <a:r>
            <a:rPr lang="en-CA" b="0" i="0" dirty="0"/>
            <a:t>Veal Stock x 8 Litre </a:t>
          </a:r>
          <a:endParaRPr lang="en-CA" dirty="0"/>
        </a:p>
      </dgm:t>
    </dgm:pt>
    <dgm:pt modelId="{A9F32110-92C4-4291-B118-748F538AA946}" type="sibTrans" cxnId="{DAA5BCD4-D331-4339-8160-47C2B434AC25}">
      <dgm:prSet/>
      <dgm:spPr/>
      <dgm:t>
        <a:bodyPr/>
        <a:lstStyle/>
        <a:p>
          <a:endParaRPr lang="en-CA"/>
        </a:p>
      </dgm:t>
    </dgm:pt>
    <dgm:pt modelId="{FB749BAE-8BC0-408B-B0AE-4E807B8A9AF5}" type="parTrans" cxnId="{DAA5BCD4-D331-4339-8160-47C2B434AC25}">
      <dgm:prSet/>
      <dgm:spPr/>
      <dgm:t>
        <a:bodyPr/>
        <a:lstStyle/>
        <a:p>
          <a:endParaRPr lang="en-CA"/>
        </a:p>
      </dgm:t>
    </dgm:pt>
    <dgm:pt modelId="{A5797773-1A15-4419-BBCB-B71EDCA87326}">
      <dgm:prSet/>
      <dgm:spPr/>
      <dgm:t>
        <a:bodyPr/>
        <a:lstStyle/>
        <a:p>
          <a:r>
            <a:rPr lang="en-CA" dirty="0"/>
            <a:t>Wine, beer, rye, </a:t>
          </a:r>
          <a:r>
            <a:rPr lang="en-CA" dirty="0" err="1"/>
            <a:t>gingerale</a:t>
          </a:r>
          <a:r>
            <a:rPr lang="en-CA" dirty="0"/>
            <a:t>, cider, soy sauce</a:t>
          </a:r>
        </a:p>
      </dgm:t>
    </dgm:pt>
    <dgm:pt modelId="{3E4789E0-67EA-462D-904E-B4378EDE8722}" type="parTrans" cxnId="{273278B7-E7AF-4199-B164-F8BE9246E46B}">
      <dgm:prSet/>
      <dgm:spPr/>
      <dgm:t>
        <a:bodyPr/>
        <a:lstStyle/>
        <a:p>
          <a:endParaRPr lang="en-CA"/>
        </a:p>
      </dgm:t>
    </dgm:pt>
    <dgm:pt modelId="{93F3D06B-E59F-47D2-B56F-7196B34E4853}" type="sibTrans" cxnId="{273278B7-E7AF-4199-B164-F8BE9246E46B}">
      <dgm:prSet/>
      <dgm:spPr/>
      <dgm:t>
        <a:bodyPr/>
        <a:lstStyle/>
        <a:p>
          <a:endParaRPr lang="en-CA"/>
        </a:p>
      </dgm:t>
    </dgm:pt>
    <dgm:pt modelId="{5DCFD6C2-5F02-44B7-8FE1-1F283C99A640}">
      <dgm:prSet/>
      <dgm:spPr/>
      <dgm:t>
        <a:bodyPr/>
        <a:lstStyle/>
        <a:p>
          <a:r>
            <a:rPr lang="en-CA" dirty="0"/>
            <a:t>cinnamon, sumac, </a:t>
          </a:r>
          <a:r>
            <a:rPr lang="en-CA" dirty="0" err="1"/>
            <a:t>zatar</a:t>
          </a:r>
          <a:r>
            <a:rPr lang="en-CA" dirty="0"/>
            <a:t>, togarashi </a:t>
          </a:r>
        </a:p>
      </dgm:t>
    </dgm:pt>
    <dgm:pt modelId="{640C02E0-75F3-4F44-A5E9-F76458943FD8}" type="parTrans" cxnId="{C22CC28B-C829-4707-98B7-2A3B0BE79F6D}">
      <dgm:prSet/>
      <dgm:spPr/>
      <dgm:t>
        <a:bodyPr/>
        <a:lstStyle/>
        <a:p>
          <a:endParaRPr lang="en-CA"/>
        </a:p>
      </dgm:t>
    </dgm:pt>
    <dgm:pt modelId="{98A14695-8DE1-4E32-81C9-352270CF076D}" type="sibTrans" cxnId="{C22CC28B-C829-4707-98B7-2A3B0BE79F6D}">
      <dgm:prSet/>
      <dgm:spPr/>
      <dgm:t>
        <a:bodyPr/>
        <a:lstStyle/>
        <a:p>
          <a:endParaRPr lang="en-CA"/>
        </a:p>
      </dgm:t>
    </dgm:pt>
    <dgm:pt modelId="{F709ABD7-8133-44AE-BA2E-327737166079}">
      <dgm:prSet/>
      <dgm:spPr/>
      <dgm:t>
        <a:bodyPr/>
        <a:lstStyle/>
        <a:p>
          <a:r>
            <a:rPr lang="en-CA" dirty="0"/>
            <a:t>Adobo, chipotle, </a:t>
          </a:r>
        </a:p>
      </dgm:t>
    </dgm:pt>
    <dgm:pt modelId="{FEF8A4D8-DCB5-4B83-9BC0-36104DEE77F9}" type="parTrans" cxnId="{392A4EA6-39A0-4E21-A266-2BD762A1D284}">
      <dgm:prSet/>
      <dgm:spPr/>
      <dgm:t>
        <a:bodyPr/>
        <a:lstStyle/>
        <a:p>
          <a:endParaRPr lang="en-CA"/>
        </a:p>
      </dgm:t>
    </dgm:pt>
    <dgm:pt modelId="{698C94B4-76E8-4003-8DE2-7A876FF325F5}" type="sibTrans" cxnId="{392A4EA6-39A0-4E21-A266-2BD762A1D284}">
      <dgm:prSet/>
      <dgm:spPr/>
      <dgm:t>
        <a:bodyPr/>
        <a:lstStyle/>
        <a:p>
          <a:endParaRPr lang="en-CA"/>
        </a:p>
      </dgm:t>
    </dgm:pt>
    <dgm:pt modelId="{F3E1B51B-EFF0-418D-8F42-6860A323FC62}">
      <dgm:prSet/>
      <dgm:spPr/>
      <dgm:t>
        <a:bodyPr/>
        <a:lstStyle/>
        <a:p>
          <a:r>
            <a:rPr lang="en-CA" dirty="0"/>
            <a:t>Garlic x 5 tbsp</a:t>
          </a:r>
        </a:p>
      </dgm:t>
    </dgm:pt>
    <dgm:pt modelId="{D61E1E84-A19A-4127-B5AA-D8033AA48821}" type="parTrans" cxnId="{292F53FD-24B2-44EE-8C5F-B561ABD3D4EE}">
      <dgm:prSet/>
      <dgm:spPr/>
      <dgm:t>
        <a:bodyPr/>
        <a:lstStyle/>
        <a:p>
          <a:endParaRPr lang="en-CA"/>
        </a:p>
      </dgm:t>
    </dgm:pt>
    <dgm:pt modelId="{C23E9E0F-C987-410F-BEAB-D4287B10A462}" type="sibTrans" cxnId="{292F53FD-24B2-44EE-8C5F-B561ABD3D4EE}">
      <dgm:prSet/>
      <dgm:spPr/>
      <dgm:t>
        <a:bodyPr/>
        <a:lstStyle/>
        <a:p>
          <a:endParaRPr lang="en-CA"/>
        </a:p>
      </dgm:t>
    </dgm:pt>
    <dgm:pt modelId="{96AA9186-C908-4BF4-9F3A-55FFF0B13D1F}">
      <dgm:prSet/>
      <dgm:spPr/>
      <dgm:t>
        <a:bodyPr/>
        <a:lstStyle/>
        <a:p>
          <a:r>
            <a:rPr lang="en-CA" dirty="0"/>
            <a:t>Black garlic, ginger </a:t>
          </a:r>
        </a:p>
      </dgm:t>
    </dgm:pt>
    <dgm:pt modelId="{2D6B02E6-711B-4277-8CC4-EEA2DC9A6D9E}" type="parTrans" cxnId="{B28FF6E0-A1AF-4CE5-AABE-22A162C2E027}">
      <dgm:prSet/>
      <dgm:spPr/>
      <dgm:t>
        <a:bodyPr/>
        <a:lstStyle/>
        <a:p>
          <a:endParaRPr lang="en-CA"/>
        </a:p>
      </dgm:t>
    </dgm:pt>
    <dgm:pt modelId="{BC9B9813-4336-4520-B56D-686F18A651E2}" type="sibTrans" cxnId="{B28FF6E0-A1AF-4CE5-AABE-22A162C2E027}">
      <dgm:prSet/>
      <dgm:spPr/>
    </dgm:pt>
    <dgm:pt modelId="{22A2F963-7BB1-44B3-BDF6-9CF176E8AB5D}" type="pres">
      <dgm:prSet presAssocID="{F31A9F15-E637-45E9-82A9-C2B2A7B033E4}" presName="Name0" presStyleCnt="0">
        <dgm:presLayoutVars>
          <dgm:dir/>
          <dgm:animLvl val="lvl"/>
          <dgm:resizeHandles/>
        </dgm:presLayoutVars>
      </dgm:prSet>
      <dgm:spPr/>
    </dgm:pt>
    <dgm:pt modelId="{2C17646A-CCA7-4707-89CA-073CAD2AD9F5}" type="pres">
      <dgm:prSet presAssocID="{6D60714E-AC5D-477E-95B9-5F8F3B6225AF}" presName="linNode" presStyleCnt="0"/>
      <dgm:spPr/>
    </dgm:pt>
    <dgm:pt modelId="{94DE71C6-E075-44CF-A719-4D68E204EA86}" type="pres">
      <dgm:prSet presAssocID="{6D60714E-AC5D-477E-95B9-5F8F3B6225AF}" presName="parentShp" presStyleLbl="node1" presStyleIdx="0" presStyleCnt="6">
        <dgm:presLayoutVars>
          <dgm:bulletEnabled val="1"/>
        </dgm:presLayoutVars>
      </dgm:prSet>
      <dgm:spPr/>
    </dgm:pt>
    <dgm:pt modelId="{42A4DB69-C213-4A19-A959-7FC154F9998D}" type="pres">
      <dgm:prSet presAssocID="{6D60714E-AC5D-477E-95B9-5F8F3B6225AF}" presName="childShp" presStyleLbl="bgAccFollowNode1" presStyleIdx="0" presStyleCnt="6">
        <dgm:presLayoutVars>
          <dgm:bulletEnabled val="1"/>
        </dgm:presLayoutVars>
      </dgm:prSet>
      <dgm:spPr/>
    </dgm:pt>
    <dgm:pt modelId="{06847E1A-D2BC-4F9E-9EA8-072B3119DAC6}" type="pres">
      <dgm:prSet presAssocID="{AB19BD72-5AB7-4714-823E-C8C74CF92389}" presName="spacing" presStyleCnt="0"/>
      <dgm:spPr/>
    </dgm:pt>
    <dgm:pt modelId="{DDF8AA06-7EE2-4494-8427-D536338F977F}" type="pres">
      <dgm:prSet presAssocID="{3B062FF0-B8E9-4ECC-814E-84D46900EDE9}" presName="linNode" presStyleCnt="0"/>
      <dgm:spPr/>
    </dgm:pt>
    <dgm:pt modelId="{26786623-E37F-4E35-A0AD-58B2496C45E4}" type="pres">
      <dgm:prSet presAssocID="{3B062FF0-B8E9-4ECC-814E-84D46900EDE9}" presName="parentShp" presStyleLbl="node1" presStyleIdx="1" presStyleCnt="6">
        <dgm:presLayoutVars>
          <dgm:bulletEnabled val="1"/>
        </dgm:presLayoutVars>
      </dgm:prSet>
      <dgm:spPr/>
    </dgm:pt>
    <dgm:pt modelId="{67E24AC0-8933-4C27-9D82-3B8A3EA42534}" type="pres">
      <dgm:prSet presAssocID="{3B062FF0-B8E9-4ECC-814E-84D46900EDE9}" presName="childShp" presStyleLbl="bgAccFollowNode1" presStyleIdx="1" presStyleCnt="6">
        <dgm:presLayoutVars>
          <dgm:bulletEnabled val="1"/>
        </dgm:presLayoutVars>
      </dgm:prSet>
      <dgm:spPr/>
    </dgm:pt>
    <dgm:pt modelId="{B24B8404-BE5B-4ADB-8726-90C495FD0328}" type="pres">
      <dgm:prSet presAssocID="{D48D18EC-FD32-4942-BB05-7F21E8E63097}" presName="spacing" presStyleCnt="0"/>
      <dgm:spPr/>
    </dgm:pt>
    <dgm:pt modelId="{C45D3A48-B4B7-4190-A2C5-236410CA2D88}" type="pres">
      <dgm:prSet presAssocID="{F3E1B51B-EFF0-418D-8F42-6860A323FC62}" presName="linNode" presStyleCnt="0"/>
      <dgm:spPr/>
    </dgm:pt>
    <dgm:pt modelId="{4EDF0BDF-4B8B-497A-BED9-84AF2C2BB7C6}" type="pres">
      <dgm:prSet presAssocID="{F3E1B51B-EFF0-418D-8F42-6860A323FC62}" presName="parentShp" presStyleLbl="node1" presStyleIdx="2" presStyleCnt="6">
        <dgm:presLayoutVars>
          <dgm:bulletEnabled val="1"/>
        </dgm:presLayoutVars>
      </dgm:prSet>
      <dgm:spPr/>
    </dgm:pt>
    <dgm:pt modelId="{9E1D175A-B97F-47CD-864A-0E3F47D1B3A6}" type="pres">
      <dgm:prSet presAssocID="{F3E1B51B-EFF0-418D-8F42-6860A323FC62}" presName="childShp" presStyleLbl="bgAccFollowNode1" presStyleIdx="2" presStyleCnt="6">
        <dgm:presLayoutVars>
          <dgm:bulletEnabled val="1"/>
        </dgm:presLayoutVars>
      </dgm:prSet>
      <dgm:spPr/>
    </dgm:pt>
    <dgm:pt modelId="{FE71E8B2-F665-4534-ABD4-A94E4FAC1317}" type="pres">
      <dgm:prSet presAssocID="{C23E9E0F-C987-410F-BEAB-D4287B10A462}" presName="spacing" presStyleCnt="0"/>
      <dgm:spPr/>
    </dgm:pt>
    <dgm:pt modelId="{2F41399A-82C5-4AC9-B384-9BAA9BEE7B6B}" type="pres">
      <dgm:prSet presAssocID="{EC226996-0BBA-471F-9236-B896643BAA3A}" presName="linNode" presStyleCnt="0"/>
      <dgm:spPr/>
    </dgm:pt>
    <dgm:pt modelId="{6369155B-18EE-4DBD-8C7A-0E0277DDFA5B}" type="pres">
      <dgm:prSet presAssocID="{EC226996-0BBA-471F-9236-B896643BAA3A}" presName="parentShp" presStyleLbl="node1" presStyleIdx="3" presStyleCnt="6">
        <dgm:presLayoutVars>
          <dgm:bulletEnabled val="1"/>
        </dgm:presLayoutVars>
      </dgm:prSet>
      <dgm:spPr/>
    </dgm:pt>
    <dgm:pt modelId="{87E8B09D-056B-453C-BF72-D00930ED5911}" type="pres">
      <dgm:prSet presAssocID="{EC226996-0BBA-471F-9236-B896643BAA3A}" presName="childShp" presStyleLbl="bgAccFollowNode1" presStyleIdx="3" presStyleCnt="6">
        <dgm:presLayoutVars>
          <dgm:bulletEnabled val="1"/>
        </dgm:presLayoutVars>
      </dgm:prSet>
      <dgm:spPr/>
    </dgm:pt>
    <dgm:pt modelId="{3D6D388C-B472-42CE-B20C-B1B30C33219D}" type="pres">
      <dgm:prSet presAssocID="{D870E636-E9E3-4E8B-B85E-E029B793C649}" presName="spacing" presStyleCnt="0"/>
      <dgm:spPr/>
    </dgm:pt>
    <dgm:pt modelId="{B110C20D-E0AF-4FD6-898A-F1B7FA656541}" type="pres">
      <dgm:prSet presAssocID="{73A9F80C-46F8-4A50-AD27-0DD4E780953A}" presName="linNode" presStyleCnt="0"/>
      <dgm:spPr/>
    </dgm:pt>
    <dgm:pt modelId="{CA7BE91B-2967-4A52-8F74-EF0503E22EF7}" type="pres">
      <dgm:prSet presAssocID="{73A9F80C-46F8-4A50-AD27-0DD4E780953A}" presName="parentShp" presStyleLbl="node1" presStyleIdx="4" presStyleCnt="6">
        <dgm:presLayoutVars>
          <dgm:bulletEnabled val="1"/>
        </dgm:presLayoutVars>
      </dgm:prSet>
      <dgm:spPr/>
    </dgm:pt>
    <dgm:pt modelId="{2A58AA5A-E10C-4EFE-AC08-3E51BA4D7CE8}" type="pres">
      <dgm:prSet presAssocID="{73A9F80C-46F8-4A50-AD27-0DD4E780953A}" presName="childShp" presStyleLbl="bgAccFollowNode1" presStyleIdx="4" presStyleCnt="6">
        <dgm:presLayoutVars>
          <dgm:bulletEnabled val="1"/>
        </dgm:presLayoutVars>
      </dgm:prSet>
      <dgm:spPr/>
    </dgm:pt>
    <dgm:pt modelId="{8CEE30E5-3478-418D-8779-30EDD9F37136}" type="pres">
      <dgm:prSet presAssocID="{8D35E0F0-5966-439D-9D8F-4089B3EDB414}" presName="spacing" presStyleCnt="0"/>
      <dgm:spPr/>
    </dgm:pt>
    <dgm:pt modelId="{2C443606-D484-418A-8944-0C8C22EF0282}" type="pres">
      <dgm:prSet presAssocID="{02448BC7-58E1-4D37-9D28-9116BAD2A320}" presName="linNode" presStyleCnt="0"/>
      <dgm:spPr/>
    </dgm:pt>
    <dgm:pt modelId="{646F33EC-6F5C-4EEB-97EC-4BD019373942}" type="pres">
      <dgm:prSet presAssocID="{02448BC7-58E1-4D37-9D28-9116BAD2A320}" presName="parentShp" presStyleLbl="node1" presStyleIdx="5" presStyleCnt="6">
        <dgm:presLayoutVars>
          <dgm:bulletEnabled val="1"/>
        </dgm:presLayoutVars>
      </dgm:prSet>
      <dgm:spPr/>
    </dgm:pt>
    <dgm:pt modelId="{AAD4227E-1B8E-433A-B332-6F17B9595870}" type="pres">
      <dgm:prSet presAssocID="{02448BC7-58E1-4D37-9D28-9116BAD2A320}" presName="childShp" presStyleLbl="bgAccFollowNode1" presStyleIdx="5" presStyleCnt="6">
        <dgm:presLayoutVars>
          <dgm:bulletEnabled val="1"/>
        </dgm:presLayoutVars>
      </dgm:prSet>
      <dgm:spPr/>
    </dgm:pt>
  </dgm:ptLst>
  <dgm:cxnLst>
    <dgm:cxn modelId="{E3353316-CA48-42CA-BA82-11D4FA3D4AF3}" type="presOf" srcId="{2A57A0F2-8D53-4823-98FC-D04D51A4B98D}" destId="{67E24AC0-8933-4C27-9D82-3B8A3EA42534}" srcOrd="0" destOrd="0" presId="urn:microsoft.com/office/officeart/2005/8/layout/vList6"/>
    <dgm:cxn modelId="{F61A3623-A6E9-49DA-8C00-A4E07A3347CD}" type="presOf" srcId="{EC226996-0BBA-471F-9236-B896643BAA3A}" destId="{6369155B-18EE-4DBD-8C7A-0E0277DDFA5B}" srcOrd="0" destOrd="0" presId="urn:microsoft.com/office/officeart/2005/8/layout/vList6"/>
    <dgm:cxn modelId="{BBB0BE28-7BF9-4E92-A801-27B70B5D696E}" type="presOf" srcId="{5DCFD6C2-5F02-44B7-8FE1-1F283C99A640}" destId="{2A58AA5A-E10C-4EFE-AC08-3E51BA4D7CE8}" srcOrd="0" destOrd="0" presId="urn:microsoft.com/office/officeart/2005/8/layout/vList6"/>
    <dgm:cxn modelId="{BEC32E4F-C7E9-4F2D-9D40-39967A82B44B}" srcId="{F31A9F15-E637-45E9-82A9-C2B2A7B033E4}" destId="{EC226996-0BBA-471F-9236-B896643BAA3A}" srcOrd="3" destOrd="0" parTransId="{B1917ED1-86E7-40FC-93CA-380CE21B90E0}" sibTransId="{D870E636-E9E3-4E8B-B85E-E029B793C649}"/>
    <dgm:cxn modelId="{CDC49B4F-7FB0-4921-9965-DDD8C5F90937}" srcId="{F31A9F15-E637-45E9-82A9-C2B2A7B033E4}" destId="{3B062FF0-B8E9-4ECC-814E-84D46900EDE9}" srcOrd="1" destOrd="0" parTransId="{AC8D8226-1125-43B9-BBE2-C1FB3758D608}" sibTransId="{D48D18EC-FD32-4942-BB05-7F21E8E63097}"/>
    <dgm:cxn modelId="{AC203C50-4314-41A9-A1C9-2713D2D54C12}" type="presOf" srcId="{A5797773-1A15-4419-BBCB-B71EDCA87326}" destId="{AAD4227E-1B8E-433A-B332-6F17B9595870}" srcOrd="0" destOrd="0" presId="urn:microsoft.com/office/officeart/2005/8/layout/vList6"/>
    <dgm:cxn modelId="{2C358452-D776-41C1-B8D9-513F703E53B3}" type="presOf" srcId="{6D60714E-AC5D-477E-95B9-5F8F3B6225AF}" destId="{94DE71C6-E075-44CF-A719-4D68E204EA86}" srcOrd="0" destOrd="0" presId="urn:microsoft.com/office/officeart/2005/8/layout/vList6"/>
    <dgm:cxn modelId="{77A9BB5F-7F93-40B0-9029-285E1218AA41}" type="presOf" srcId="{F31A9F15-E637-45E9-82A9-C2B2A7B033E4}" destId="{22A2F963-7BB1-44B3-BDF6-9CF176E8AB5D}" srcOrd="0" destOrd="0" presId="urn:microsoft.com/office/officeart/2005/8/layout/vList6"/>
    <dgm:cxn modelId="{6875D37A-02CA-4DA2-AAD8-8C45017EAE9A}" type="presOf" srcId="{02448BC7-58E1-4D37-9D28-9116BAD2A320}" destId="{646F33EC-6F5C-4EEB-97EC-4BD019373942}" srcOrd="0" destOrd="0" presId="urn:microsoft.com/office/officeart/2005/8/layout/vList6"/>
    <dgm:cxn modelId="{D8A2DC89-9937-4E8C-A4DB-340C13E6F977}" srcId="{3B062FF0-B8E9-4ECC-814E-84D46900EDE9}" destId="{2A57A0F2-8D53-4823-98FC-D04D51A4B98D}" srcOrd="0" destOrd="0" parTransId="{A298C203-EDC2-46CE-908F-2B1FCAF3374B}" sibTransId="{C483ABCD-27CC-4C76-A07C-652CDB0C2E6A}"/>
    <dgm:cxn modelId="{CC08B98A-5181-4355-A585-55337BA40EE5}" type="presOf" srcId="{73A9F80C-46F8-4A50-AD27-0DD4E780953A}" destId="{CA7BE91B-2967-4A52-8F74-EF0503E22EF7}" srcOrd="0" destOrd="0" presId="urn:microsoft.com/office/officeart/2005/8/layout/vList6"/>
    <dgm:cxn modelId="{C22CC28B-C829-4707-98B7-2A3B0BE79F6D}" srcId="{73A9F80C-46F8-4A50-AD27-0DD4E780953A}" destId="{5DCFD6C2-5F02-44B7-8FE1-1F283C99A640}" srcOrd="0" destOrd="0" parTransId="{640C02E0-75F3-4F44-A5E9-F76458943FD8}" sibTransId="{98A14695-8DE1-4E32-81C9-352270CF076D}"/>
    <dgm:cxn modelId="{DB2CBE8E-2049-426A-911E-DD46F96A7497}" srcId="{F31A9F15-E637-45E9-82A9-C2B2A7B033E4}" destId="{6D60714E-AC5D-477E-95B9-5F8F3B6225AF}" srcOrd="0" destOrd="0" parTransId="{0E93D2E5-F983-4AAB-8427-A2F940BEEB9C}" sibTransId="{AB19BD72-5AB7-4714-823E-C8C74CF92389}"/>
    <dgm:cxn modelId="{557EA49D-F41B-49D2-8B30-5BDCFA97BAD7}" srcId="{6D60714E-AC5D-477E-95B9-5F8F3B6225AF}" destId="{030A574B-7621-4416-AEC9-98CF091E70B8}" srcOrd="0" destOrd="0" parTransId="{ABA77477-46B4-4A00-93E0-583B405E04C2}" sibTransId="{169088E5-C41B-40C7-AA84-09BFCB4FD5C0}"/>
    <dgm:cxn modelId="{392A4EA6-39A0-4E21-A266-2BD762A1D284}" srcId="{EC226996-0BBA-471F-9236-B896643BAA3A}" destId="{F709ABD7-8133-44AE-BA2E-327737166079}" srcOrd="0" destOrd="0" parTransId="{FEF8A4D8-DCB5-4B83-9BC0-36104DEE77F9}" sibTransId="{698C94B4-76E8-4003-8DE2-7A876FF325F5}"/>
    <dgm:cxn modelId="{BB2C1EA7-D05A-4A9C-9CDC-F4D6CAEC060D}" type="presOf" srcId="{3B062FF0-B8E9-4ECC-814E-84D46900EDE9}" destId="{26786623-E37F-4E35-A0AD-58B2496C45E4}" srcOrd="0" destOrd="0" presId="urn:microsoft.com/office/officeart/2005/8/layout/vList6"/>
    <dgm:cxn modelId="{F8F303B0-AA8D-4C66-B596-4627A009C425}" srcId="{F31A9F15-E637-45E9-82A9-C2B2A7B033E4}" destId="{73A9F80C-46F8-4A50-AD27-0DD4E780953A}" srcOrd="4" destOrd="0" parTransId="{6C0B8513-21B8-4AC0-BAA9-722393D0AD2E}" sibTransId="{8D35E0F0-5966-439D-9D8F-4089B3EDB414}"/>
    <dgm:cxn modelId="{02829AB2-F6C4-49F4-9C02-903E4A8FFF5C}" type="presOf" srcId="{F709ABD7-8133-44AE-BA2E-327737166079}" destId="{87E8B09D-056B-453C-BF72-D00930ED5911}" srcOrd="0" destOrd="0" presId="urn:microsoft.com/office/officeart/2005/8/layout/vList6"/>
    <dgm:cxn modelId="{273278B7-E7AF-4199-B164-F8BE9246E46B}" srcId="{02448BC7-58E1-4D37-9D28-9116BAD2A320}" destId="{A5797773-1A15-4419-BBCB-B71EDCA87326}" srcOrd="0" destOrd="0" parTransId="{3E4789E0-67EA-462D-904E-B4378EDE8722}" sibTransId="{93F3D06B-E59F-47D2-B56F-7196B34E4853}"/>
    <dgm:cxn modelId="{BB476DC5-17B8-4B2D-884B-42CCF12C7109}" type="presOf" srcId="{F3E1B51B-EFF0-418D-8F42-6860A323FC62}" destId="{4EDF0BDF-4B8B-497A-BED9-84AF2C2BB7C6}" srcOrd="0" destOrd="0" presId="urn:microsoft.com/office/officeart/2005/8/layout/vList6"/>
    <dgm:cxn modelId="{DAA5BCD4-D331-4339-8160-47C2B434AC25}" srcId="{F31A9F15-E637-45E9-82A9-C2B2A7B033E4}" destId="{02448BC7-58E1-4D37-9D28-9116BAD2A320}" srcOrd="5" destOrd="0" parTransId="{FB749BAE-8BC0-408B-B0AE-4E807B8A9AF5}" sibTransId="{A9F32110-92C4-4291-B118-748F538AA946}"/>
    <dgm:cxn modelId="{B28FF6E0-A1AF-4CE5-AABE-22A162C2E027}" srcId="{F3E1B51B-EFF0-418D-8F42-6860A323FC62}" destId="{96AA9186-C908-4BF4-9F3A-55FFF0B13D1F}" srcOrd="0" destOrd="0" parTransId="{2D6B02E6-711B-4277-8CC4-EEA2DC9A6D9E}" sibTransId="{BC9B9813-4336-4520-B56D-686F18A651E2}"/>
    <dgm:cxn modelId="{2024A9F3-3E9B-4A2E-B4E8-6C118772870F}" type="presOf" srcId="{96AA9186-C908-4BF4-9F3A-55FFF0B13D1F}" destId="{9E1D175A-B97F-47CD-864A-0E3F47D1B3A6}" srcOrd="0" destOrd="0" presId="urn:microsoft.com/office/officeart/2005/8/layout/vList6"/>
    <dgm:cxn modelId="{292F53FD-24B2-44EE-8C5F-B561ABD3D4EE}" srcId="{F31A9F15-E637-45E9-82A9-C2B2A7B033E4}" destId="{F3E1B51B-EFF0-418D-8F42-6860A323FC62}" srcOrd="2" destOrd="0" parTransId="{D61E1E84-A19A-4127-B5AA-D8033AA48821}" sibTransId="{C23E9E0F-C987-410F-BEAB-D4287B10A462}"/>
    <dgm:cxn modelId="{EBCC64FD-1CFF-407E-8E27-9C79AA24239F}" type="presOf" srcId="{030A574B-7621-4416-AEC9-98CF091E70B8}" destId="{42A4DB69-C213-4A19-A959-7FC154F9998D}" srcOrd="0" destOrd="0" presId="urn:microsoft.com/office/officeart/2005/8/layout/vList6"/>
    <dgm:cxn modelId="{69E7BEEB-C366-4F39-9057-225BE0059ABA}" type="presParOf" srcId="{22A2F963-7BB1-44B3-BDF6-9CF176E8AB5D}" destId="{2C17646A-CCA7-4707-89CA-073CAD2AD9F5}" srcOrd="0" destOrd="0" presId="urn:microsoft.com/office/officeart/2005/8/layout/vList6"/>
    <dgm:cxn modelId="{988B865F-46A0-4B99-804F-378650DE6AB6}" type="presParOf" srcId="{2C17646A-CCA7-4707-89CA-073CAD2AD9F5}" destId="{94DE71C6-E075-44CF-A719-4D68E204EA86}" srcOrd="0" destOrd="0" presId="urn:microsoft.com/office/officeart/2005/8/layout/vList6"/>
    <dgm:cxn modelId="{B52E7978-D1DF-42C8-BEC7-9FB7FBD1E6B2}" type="presParOf" srcId="{2C17646A-CCA7-4707-89CA-073CAD2AD9F5}" destId="{42A4DB69-C213-4A19-A959-7FC154F9998D}" srcOrd="1" destOrd="0" presId="urn:microsoft.com/office/officeart/2005/8/layout/vList6"/>
    <dgm:cxn modelId="{CD7E798A-0DAD-4B53-9BA9-443C76AB29FA}" type="presParOf" srcId="{22A2F963-7BB1-44B3-BDF6-9CF176E8AB5D}" destId="{06847E1A-D2BC-4F9E-9EA8-072B3119DAC6}" srcOrd="1" destOrd="0" presId="urn:microsoft.com/office/officeart/2005/8/layout/vList6"/>
    <dgm:cxn modelId="{D4A876A5-6CB9-4EAA-9A22-B4308BD95A1B}" type="presParOf" srcId="{22A2F963-7BB1-44B3-BDF6-9CF176E8AB5D}" destId="{DDF8AA06-7EE2-4494-8427-D536338F977F}" srcOrd="2" destOrd="0" presId="urn:microsoft.com/office/officeart/2005/8/layout/vList6"/>
    <dgm:cxn modelId="{82D00E35-53EC-4BE3-83E2-DBF80F70D97B}" type="presParOf" srcId="{DDF8AA06-7EE2-4494-8427-D536338F977F}" destId="{26786623-E37F-4E35-A0AD-58B2496C45E4}" srcOrd="0" destOrd="0" presId="urn:microsoft.com/office/officeart/2005/8/layout/vList6"/>
    <dgm:cxn modelId="{585AC27D-8D9A-4A08-AAA3-E068A7871906}" type="presParOf" srcId="{DDF8AA06-7EE2-4494-8427-D536338F977F}" destId="{67E24AC0-8933-4C27-9D82-3B8A3EA42534}" srcOrd="1" destOrd="0" presId="urn:microsoft.com/office/officeart/2005/8/layout/vList6"/>
    <dgm:cxn modelId="{3D2EE14C-9687-40A1-8BEF-13A4B85DA215}" type="presParOf" srcId="{22A2F963-7BB1-44B3-BDF6-9CF176E8AB5D}" destId="{B24B8404-BE5B-4ADB-8726-90C495FD0328}" srcOrd="3" destOrd="0" presId="urn:microsoft.com/office/officeart/2005/8/layout/vList6"/>
    <dgm:cxn modelId="{1425E7A4-4FE7-4B09-8CEB-B4CE57159C71}" type="presParOf" srcId="{22A2F963-7BB1-44B3-BDF6-9CF176E8AB5D}" destId="{C45D3A48-B4B7-4190-A2C5-236410CA2D88}" srcOrd="4" destOrd="0" presId="urn:microsoft.com/office/officeart/2005/8/layout/vList6"/>
    <dgm:cxn modelId="{9883AE81-108D-4AF3-845A-49087F47A424}" type="presParOf" srcId="{C45D3A48-B4B7-4190-A2C5-236410CA2D88}" destId="{4EDF0BDF-4B8B-497A-BED9-84AF2C2BB7C6}" srcOrd="0" destOrd="0" presId="urn:microsoft.com/office/officeart/2005/8/layout/vList6"/>
    <dgm:cxn modelId="{620B01E3-A6C3-46F9-9B70-EE7D35787CF1}" type="presParOf" srcId="{C45D3A48-B4B7-4190-A2C5-236410CA2D88}" destId="{9E1D175A-B97F-47CD-864A-0E3F47D1B3A6}" srcOrd="1" destOrd="0" presId="urn:microsoft.com/office/officeart/2005/8/layout/vList6"/>
    <dgm:cxn modelId="{DC56E069-F4C7-4269-989E-F593620F17AC}" type="presParOf" srcId="{22A2F963-7BB1-44B3-BDF6-9CF176E8AB5D}" destId="{FE71E8B2-F665-4534-ABD4-A94E4FAC1317}" srcOrd="5" destOrd="0" presId="urn:microsoft.com/office/officeart/2005/8/layout/vList6"/>
    <dgm:cxn modelId="{7F5B1674-5849-427D-9F24-09819B3E83A6}" type="presParOf" srcId="{22A2F963-7BB1-44B3-BDF6-9CF176E8AB5D}" destId="{2F41399A-82C5-4AC9-B384-9BAA9BEE7B6B}" srcOrd="6" destOrd="0" presId="urn:microsoft.com/office/officeart/2005/8/layout/vList6"/>
    <dgm:cxn modelId="{3AE3966F-4D28-4401-9882-AF398A85AA69}" type="presParOf" srcId="{2F41399A-82C5-4AC9-B384-9BAA9BEE7B6B}" destId="{6369155B-18EE-4DBD-8C7A-0E0277DDFA5B}" srcOrd="0" destOrd="0" presId="urn:microsoft.com/office/officeart/2005/8/layout/vList6"/>
    <dgm:cxn modelId="{AB50C3FE-D0F4-4FE5-AA75-2297E2181CE7}" type="presParOf" srcId="{2F41399A-82C5-4AC9-B384-9BAA9BEE7B6B}" destId="{87E8B09D-056B-453C-BF72-D00930ED5911}" srcOrd="1" destOrd="0" presId="urn:microsoft.com/office/officeart/2005/8/layout/vList6"/>
    <dgm:cxn modelId="{8D572A01-162B-4355-92C0-C1FEE1BE7430}" type="presParOf" srcId="{22A2F963-7BB1-44B3-BDF6-9CF176E8AB5D}" destId="{3D6D388C-B472-42CE-B20C-B1B30C33219D}" srcOrd="7" destOrd="0" presId="urn:microsoft.com/office/officeart/2005/8/layout/vList6"/>
    <dgm:cxn modelId="{A95AABCC-91E9-4F14-B340-3D4887552DEC}" type="presParOf" srcId="{22A2F963-7BB1-44B3-BDF6-9CF176E8AB5D}" destId="{B110C20D-E0AF-4FD6-898A-F1B7FA656541}" srcOrd="8" destOrd="0" presId="urn:microsoft.com/office/officeart/2005/8/layout/vList6"/>
    <dgm:cxn modelId="{97566869-B1B7-4CD4-A756-B8B4459C3380}" type="presParOf" srcId="{B110C20D-E0AF-4FD6-898A-F1B7FA656541}" destId="{CA7BE91B-2967-4A52-8F74-EF0503E22EF7}" srcOrd="0" destOrd="0" presId="urn:microsoft.com/office/officeart/2005/8/layout/vList6"/>
    <dgm:cxn modelId="{5D0BA909-1B36-4FC6-BE24-6ED5CC3C85CC}" type="presParOf" srcId="{B110C20D-E0AF-4FD6-898A-F1B7FA656541}" destId="{2A58AA5A-E10C-4EFE-AC08-3E51BA4D7CE8}" srcOrd="1" destOrd="0" presId="urn:microsoft.com/office/officeart/2005/8/layout/vList6"/>
    <dgm:cxn modelId="{C8C430B8-B06D-416B-89B8-0F6E25A947AA}" type="presParOf" srcId="{22A2F963-7BB1-44B3-BDF6-9CF176E8AB5D}" destId="{8CEE30E5-3478-418D-8779-30EDD9F37136}" srcOrd="9" destOrd="0" presId="urn:microsoft.com/office/officeart/2005/8/layout/vList6"/>
    <dgm:cxn modelId="{6DB6A6EF-C1E7-4489-ABAB-7DF2DEA56526}" type="presParOf" srcId="{22A2F963-7BB1-44B3-BDF6-9CF176E8AB5D}" destId="{2C443606-D484-418A-8944-0C8C22EF0282}" srcOrd="10" destOrd="0" presId="urn:microsoft.com/office/officeart/2005/8/layout/vList6"/>
    <dgm:cxn modelId="{9080D64A-C7A9-4857-881D-52E2B6D32E4B}" type="presParOf" srcId="{2C443606-D484-418A-8944-0C8C22EF0282}" destId="{646F33EC-6F5C-4EEB-97EC-4BD019373942}" srcOrd="0" destOrd="0" presId="urn:microsoft.com/office/officeart/2005/8/layout/vList6"/>
    <dgm:cxn modelId="{9C05779E-A442-437E-B9FF-2146AB2F3A3B}" type="presParOf" srcId="{2C443606-D484-418A-8944-0C8C22EF0282}" destId="{AAD4227E-1B8E-433A-B332-6F17B959587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5C6961-254B-485B-B55A-BBD71A89691A}" type="doc">
      <dgm:prSet loTypeId="urn:microsoft.com/office/officeart/2005/8/layout/hierarchy4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CA"/>
        </a:p>
      </dgm:t>
    </dgm:pt>
    <dgm:pt modelId="{B9D91FFE-4CB6-409D-B430-1E35344C1EFA}">
      <dgm:prSet custT="1"/>
      <dgm:spPr/>
      <dgm:t>
        <a:bodyPr/>
        <a:lstStyle/>
        <a:p>
          <a:r>
            <a:rPr lang="en-CA" sz="6000" b="0" i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Braised Short Rib</a:t>
          </a:r>
          <a:endParaRPr lang="en-CA" sz="60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02F9A29-0D18-4C5D-854E-CA22B55A3AA6}" type="parTrans" cxnId="{E7C16D0C-6478-4A23-8B14-AFF2AF87B40B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66AFF63-739E-4BD9-8790-07901FB4FCDA}" type="sibTrans" cxnId="{E7C16D0C-6478-4A23-8B14-AFF2AF87B40B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8DAB50C-237C-48FA-AF25-DB58B58D8224}">
      <dgm:prSet custT="1"/>
      <dgm:spPr/>
      <dgm:t>
        <a:bodyPr/>
        <a:lstStyle/>
        <a:p>
          <a:r>
            <a:rPr lang="en-CA" sz="20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Sliders</a:t>
          </a:r>
          <a:endParaRPr lang="en-CA" sz="20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5AB1F90-AC85-46FE-8FA5-78405BCCE2A7}" type="parTrans" cxnId="{2F3F1506-B1B3-467C-B901-3D783B549B4D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1920FFB-7CF0-4507-9BB6-EDAE1E217E7E}" type="sibTrans" cxnId="{2F3F1506-B1B3-467C-B901-3D783B549B4D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D228B81-3980-4B0E-B9F7-11DCFC1AF73B}">
      <dgm:prSet custT="1"/>
      <dgm:spPr/>
      <dgm:t>
        <a:bodyPr/>
        <a:lstStyle/>
        <a:p>
          <a:r>
            <a:rPr lang="en-CA" sz="1800" b="0" i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Potato cup</a:t>
          </a:r>
          <a:endParaRPr lang="en-CA" sz="18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3D84B5C6-F3A6-4AE8-86A5-702EFBC2E68A}" type="parTrans" cxnId="{ADF7B44D-9DF8-4903-B554-CA8EF80CD167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AD8EDC2-D220-4D35-96D1-E24770A8D7E2}" type="sibTrans" cxnId="{ADF7B44D-9DF8-4903-B554-CA8EF80CD167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8C6ED51-2773-41EC-A10B-C2A5DDE014EA}">
      <dgm:prSet custT="1"/>
      <dgm:spPr/>
      <dgm:t>
        <a:bodyPr/>
        <a:lstStyle/>
        <a:p>
          <a:r>
            <a:rPr lang="en-CA" sz="1800" b="0" i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Skewers</a:t>
          </a:r>
          <a:endParaRPr lang="en-CA" sz="18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DCFCD82-BF8E-45CA-81F9-D7662E6EEAE8}" type="parTrans" cxnId="{389006B2-C518-4EAA-B835-8BFEE584EE39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CECFC65-6EF6-4F6D-A5A0-A34AED454126}" type="sibTrans" cxnId="{389006B2-C518-4EAA-B835-8BFEE584EE39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5B936DF-D8AA-46C2-98C4-8E2109F353B7}">
      <dgm:prSet custT="1"/>
      <dgm:spPr/>
      <dgm:t>
        <a:bodyPr/>
        <a:lstStyle/>
        <a:p>
          <a:r>
            <a:rPr lang="en-CA" sz="1350" b="0" i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Wraps &amp; sandwiches</a:t>
          </a:r>
          <a:endParaRPr lang="en-CA" sz="135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B7DF4CA-C5A3-4BC7-BA07-2A6B5EB2B388}" type="parTrans" cxnId="{4702ECAF-1489-47CE-9864-3DA18AD63266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C1D62BF-0969-427E-A908-CF4B3C5AF69B}" type="sibTrans" cxnId="{4702ECAF-1489-47CE-9864-3DA18AD63266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7A9A67C-486C-4130-A10C-2744A9516D39}">
      <dgm:prSet custT="1"/>
      <dgm:spPr/>
      <dgm:t>
        <a:bodyPr/>
        <a:lstStyle/>
        <a:p>
          <a:r>
            <a:rPr lang="en-CA" sz="1600" b="0" i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Hand pies</a:t>
          </a:r>
          <a:endParaRPr lang="en-CA" sz="1600" b="0" cap="none" spc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ADA0305-9243-43A6-9FFC-471977C5DD14}" type="parTrans" cxnId="{CED983A8-6524-4CF4-A02E-588C559D72AD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25C205F-6240-42C7-9C4C-5340BBF2B497}" type="sibTrans" cxnId="{CED983A8-6524-4CF4-A02E-588C559D72AD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963E07B-EB9A-4B9A-9BB2-E3ED56BE7DEC}">
      <dgm:prSet custT="1"/>
      <dgm:spPr/>
      <dgm:t>
        <a:bodyPr/>
        <a:lstStyle/>
        <a:p>
          <a:r>
            <a:rPr lang="en-CA" sz="16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Plated Dinner</a:t>
          </a:r>
          <a:endParaRPr lang="en-CA" sz="16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4ADE151-C552-4CC4-BA9E-425402F3D457}" type="parTrans" cxnId="{509FFB1C-5D48-4E21-BA0E-77EF366AD070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99F269D3-5DFE-4EAB-A63B-D6D6F2C561D1}" type="sibTrans" cxnId="{509FFB1C-5D48-4E21-BA0E-77EF366AD070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EB3C701-542B-46A0-BD5E-1232F6FE7992}">
      <dgm:prSet custT="1"/>
      <dgm:spPr/>
      <dgm:t>
        <a:bodyPr/>
        <a:lstStyle/>
        <a:p>
          <a:r>
            <a:rPr lang="en-CA" sz="1800" b="0" i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Station </a:t>
          </a:r>
          <a:endParaRPr lang="en-CA" sz="18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EC750D4-11D1-439E-B836-A9A5C08FFA53}" type="parTrans" cxnId="{69BDA667-48DD-48BF-9721-4A97F8160395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E05D866-3F0C-4643-A93F-7BFFBCA074C3}" type="sibTrans" cxnId="{69BDA667-48DD-48BF-9721-4A97F8160395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ECDC971-BB83-4038-AE3B-1CBC23C94E75}">
      <dgm:prSet custT="1"/>
      <dgm:spPr/>
      <dgm:t>
        <a:bodyPr/>
        <a:lstStyle/>
        <a:p>
          <a:r>
            <a:rPr lang="en-CA" sz="1800" b="0" i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Tacos </a:t>
          </a:r>
          <a:endParaRPr lang="en-CA" sz="18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3ED0B476-0BDC-48E1-93A1-A48377C63484}" type="parTrans" cxnId="{14C709C0-FE5B-4090-98A5-B514E8F12DE0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33E89F96-49FC-40DD-AE9B-A952E8EC578F}" type="sibTrans" cxnId="{14C709C0-FE5B-4090-98A5-B514E8F12DE0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33C96D6A-984A-48FF-9695-5EEFDEA4DBE2}">
      <dgm:prSet custT="1"/>
      <dgm:spPr/>
      <dgm:t>
        <a:bodyPr/>
        <a:lstStyle/>
        <a:p>
          <a:r>
            <a:rPr lang="en-CA" sz="1600" b="0" i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Spring Rolls</a:t>
          </a:r>
          <a:endParaRPr lang="en-CA" sz="16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62E4F36-4558-4624-9AF4-3AED8DA7CDB9}" type="parTrans" cxnId="{5D719998-16FC-4497-964E-228F6DBFD018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BBFBB91-DE52-4BD5-915D-8E890496EBE2}" type="sibTrans" cxnId="{5D719998-16FC-4497-964E-228F6DBFD018}">
      <dgm:prSet/>
      <dgm:spPr/>
      <dgm:t>
        <a:bodyPr/>
        <a:lstStyle/>
        <a:p>
          <a:endParaRPr lang="en-CA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55E626D-218D-4F0C-9A0C-74B204971DEB}" type="pres">
      <dgm:prSet presAssocID="{0B5C6961-254B-485B-B55A-BBD71A89691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2D7D3E3-0C7A-43CB-86F8-58E406942631}" type="pres">
      <dgm:prSet presAssocID="{B9D91FFE-4CB6-409D-B430-1E35344C1EFA}" presName="vertOne" presStyleCnt="0"/>
      <dgm:spPr/>
    </dgm:pt>
    <dgm:pt modelId="{C042C67B-78E4-46A9-A5C2-577AF503A7DA}" type="pres">
      <dgm:prSet presAssocID="{B9D91FFE-4CB6-409D-B430-1E35344C1EFA}" presName="txOne" presStyleLbl="node0" presStyleIdx="0" presStyleCnt="1" custLinFactNeighborX="0" custLinFactNeighborY="-10032">
        <dgm:presLayoutVars>
          <dgm:chPref val="3"/>
        </dgm:presLayoutVars>
      </dgm:prSet>
      <dgm:spPr/>
    </dgm:pt>
    <dgm:pt modelId="{11598643-6B70-4386-B292-60E061372710}" type="pres">
      <dgm:prSet presAssocID="{B9D91FFE-4CB6-409D-B430-1E35344C1EFA}" presName="parTransOne" presStyleCnt="0"/>
      <dgm:spPr/>
    </dgm:pt>
    <dgm:pt modelId="{7382E24F-3DF2-4ECE-9DFE-251239EE9EDC}" type="pres">
      <dgm:prSet presAssocID="{B9D91FFE-4CB6-409D-B430-1E35344C1EFA}" presName="horzOne" presStyleCnt="0"/>
      <dgm:spPr/>
    </dgm:pt>
    <dgm:pt modelId="{CF146C1E-7EEA-484C-AE91-7F6AAA1A86BC}" type="pres">
      <dgm:prSet presAssocID="{D8DAB50C-237C-48FA-AF25-DB58B58D8224}" presName="vertTwo" presStyleCnt="0"/>
      <dgm:spPr/>
    </dgm:pt>
    <dgm:pt modelId="{B049A7FC-E246-4025-B048-D60863B06B6C}" type="pres">
      <dgm:prSet presAssocID="{D8DAB50C-237C-48FA-AF25-DB58B58D8224}" presName="txTwo" presStyleLbl="node2" presStyleIdx="0" presStyleCnt="9">
        <dgm:presLayoutVars>
          <dgm:chPref val="3"/>
        </dgm:presLayoutVars>
      </dgm:prSet>
      <dgm:spPr/>
    </dgm:pt>
    <dgm:pt modelId="{0B8C9F7C-5E8C-4C9E-892D-A3C50C6005D3}" type="pres">
      <dgm:prSet presAssocID="{D8DAB50C-237C-48FA-AF25-DB58B58D8224}" presName="horzTwo" presStyleCnt="0"/>
      <dgm:spPr/>
    </dgm:pt>
    <dgm:pt modelId="{FF691A3A-116B-47DB-A748-2E0A357BDED2}" type="pres">
      <dgm:prSet presAssocID="{61920FFB-7CF0-4507-9BB6-EDAE1E217E7E}" presName="sibSpaceTwo" presStyleCnt="0"/>
      <dgm:spPr/>
    </dgm:pt>
    <dgm:pt modelId="{4565902E-F440-4A3F-976A-04F6C618840C}" type="pres">
      <dgm:prSet presAssocID="{1D228B81-3980-4B0E-B9F7-11DCFC1AF73B}" presName="vertTwo" presStyleCnt="0"/>
      <dgm:spPr/>
    </dgm:pt>
    <dgm:pt modelId="{BC495CF4-3167-4848-AE5C-F8FBC15634FE}" type="pres">
      <dgm:prSet presAssocID="{1D228B81-3980-4B0E-B9F7-11DCFC1AF73B}" presName="txTwo" presStyleLbl="node2" presStyleIdx="1" presStyleCnt="9">
        <dgm:presLayoutVars>
          <dgm:chPref val="3"/>
        </dgm:presLayoutVars>
      </dgm:prSet>
      <dgm:spPr/>
    </dgm:pt>
    <dgm:pt modelId="{F55E06B5-EAB3-4547-A92D-0B90122D4032}" type="pres">
      <dgm:prSet presAssocID="{1D228B81-3980-4B0E-B9F7-11DCFC1AF73B}" presName="horzTwo" presStyleCnt="0"/>
      <dgm:spPr/>
    </dgm:pt>
    <dgm:pt modelId="{A911BB27-B64D-42FC-8090-972131F1F0F4}" type="pres">
      <dgm:prSet presAssocID="{4AD8EDC2-D220-4D35-96D1-E24770A8D7E2}" presName="sibSpaceTwo" presStyleCnt="0"/>
      <dgm:spPr/>
    </dgm:pt>
    <dgm:pt modelId="{9436B9D9-D36F-4EFF-9075-90D7047C7FD2}" type="pres">
      <dgm:prSet presAssocID="{08C6ED51-2773-41EC-A10B-C2A5DDE014EA}" presName="vertTwo" presStyleCnt="0"/>
      <dgm:spPr/>
    </dgm:pt>
    <dgm:pt modelId="{5513A6C5-843F-4E65-A313-28706375918C}" type="pres">
      <dgm:prSet presAssocID="{08C6ED51-2773-41EC-A10B-C2A5DDE014EA}" presName="txTwo" presStyleLbl="node2" presStyleIdx="2" presStyleCnt="9">
        <dgm:presLayoutVars>
          <dgm:chPref val="3"/>
        </dgm:presLayoutVars>
      </dgm:prSet>
      <dgm:spPr/>
    </dgm:pt>
    <dgm:pt modelId="{03468A00-7C96-49F8-A7AF-5ADF48B25F45}" type="pres">
      <dgm:prSet presAssocID="{08C6ED51-2773-41EC-A10B-C2A5DDE014EA}" presName="horzTwo" presStyleCnt="0"/>
      <dgm:spPr/>
    </dgm:pt>
    <dgm:pt modelId="{21FFC347-2D83-448C-BF0C-9D576DFFF9AC}" type="pres">
      <dgm:prSet presAssocID="{5CECFC65-6EF6-4F6D-A5A0-A34AED454126}" presName="sibSpaceTwo" presStyleCnt="0"/>
      <dgm:spPr/>
    </dgm:pt>
    <dgm:pt modelId="{0013CB58-FA6D-43EC-A913-0BB72089FCB6}" type="pres">
      <dgm:prSet presAssocID="{55B936DF-D8AA-46C2-98C4-8E2109F353B7}" presName="vertTwo" presStyleCnt="0"/>
      <dgm:spPr/>
    </dgm:pt>
    <dgm:pt modelId="{144DEA9C-35C5-44B6-894F-B69CC0B9E2EC}" type="pres">
      <dgm:prSet presAssocID="{55B936DF-D8AA-46C2-98C4-8E2109F353B7}" presName="txTwo" presStyleLbl="node2" presStyleIdx="3" presStyleCnt="9">
        <dgm:presLayoutVars>
          <dgm:chPref val="3"/>
        </dgm:presLayoutVars>
      </dgm:prSet>
      <dgm:spPr/>
    </dgm:pt>
    <dgm:pt modelId="{259BC298-9135-4419-8641-3C201929C5D8}" type="pres">
      <dgm:prSet presAssocID="{55B936DF-D8AA-46C2-98C4-8E2109F353B7}" presName="horzTwo" presStyleCnt="0"/>
      <dgm:spPr/>
    </dgm:pt>
    <dgm:pt modelId="{DB820B64-50FB-4C5E-834E-A9F394B0EF65}" type="pres">
      <dgm:prSet presAssocID="{DC1D62BF-0969-427E-A908-CF4B3C5AF69B}" presName="sibSpaceTwo" presStyleCnt="0"/>
      <dgm:spPr/>
    </dgm:pt>
    <dgm:pt modelId="{C08D2DF0-8EDD-48C2-B8D8-D45FC0BECAE5}" type="pres">
      <dgm:prSet presAssocID="{77A9A67C-486C-4130-A10C-2744A9516D39}" presName="vertTwo" presStyleCnt="0"/>
      <dgm:spPr/>
    </dgm:pt>
    <dgm:pt modelId="{4E0F39D2-8500-4316-9502-632D31927041}" type="pres">
      <dgm:prSet presAssocID="{77A9A67C-486C-4130-A10C-2744A9516D39}" presName="txTwo" presStyleLbl="node2" presStyleIdx="4" presStyleCnt="9" custLinFactNeighborX="936">
        <dgm:presLayoutVars>
          <dgm:chPref val="3"/>
        </dgm:presLayoutVars>
      </dgm:prSet>
      <dgm:spPr/>
    </dgm:pt>
    <dgm:pt modelId="{AFD3A0DF-5D14-4A46-AD92-65EF35FBFC0B}" type="pres">
      <dgm:prSet presAssocID="{77A9A67C-486C-4130-A10C-2744A9516D39}" presName="horzTwo" presStyleCnt="0"/>
      <dgm:spPr/>
    </dgm:pt>
    <dgm:pt modelId="{7BB77CD5-D0FB-4635-9FBA-1562B503F7FC}" type="pres">
      <dgm:prSet presAssocID="{625C205F-6240-42C7-9C4C-5340BBF2B497}" presName="sibSpaceTwo" presStyleCnt="0"/>
      <dgm:spPr/>
    </dgm:pt>
    <dgm:pt modelId="{1B923C49-6E82-4EF3-A88D-9F5C737DB22D}" type="pres">
      <dgm:prSet presAssocID="{6963E07B-EB9A-4B9A-9BB2-E3ED56BE7DEC}" presName="vertTwo" presStyleCnt="0"/>
      <dgm:spPr/>
    </dgm:pt>
    <dgm:pt modelId="{79B8CE84-78F9-4622-ACF5-DDC9C978E139}" type="pres">
      <dgm:prSet presAssocID="{6963E07B-EB9A-4B9A-9BB2-E3ED56BE7DEC}" presName="txTwo" presStyleLbl="node2" presStyleIdx="5" presStyleCnt="9">
        <dgm:presLayoutVars>
          <dgm:chPref val="3"/>
        </dgm:presLayoutVars>
      </dgm:prSet>
      <dgm:spPr/>
    </dgm:pt>
    <dgm:pt modelId="{91BDB37B-A183-4A48-A901-2EA4ACA8E0C1}" type="pres">
      <dgm:prSet presAssocID="{6963E07B-EB9A-4B9A-9BB2-E3ED56BE7DEC}" presName="horzTwo" presStyleCnt="0"/>
      <dgm:spPr/>
    </dgm:pt>
    <dgm:pt modelId="{450433F1-2420-4443-9256-615CC1DF60A7}" type="pres">
      <dgm:prSet presAssocID="{99F269D3-5DFE-4EAB-A63B-D6D6F2C561D1}" presName="sibSpaceTwo" presStyleCnt="0"/>
      <dgm:spPr/>
    </dgm:pt>
    <dgm:pt modelId="{1956FC6B-131D-46C7-B27D-E56942FB6E89}" type="pres">
      <dgm:prSet presAssocID="{AEB3C701-542B-46A0-BD5E-1232F6FE7992}" presName="vertTwo" presStyleCnt="0"/>
      <dgm:spPr/>
    </dgm:pt>
    <dgm:pt modelId="{38C1C478-4851-4924-BC0E-EF13255B68DB}" type="pres">
      <dgm:prSet presAssocID="{AEB3C701-542B-46A0-BD5E-1232F6FE7992}" presName="txTwo" presStyleLbl="node2" presStyleIdx="6" presStyleCnt="9">
        <dgm:presLayoutVars>
          <dgm:chPref val="3"/>
        </dgm:presLayoutVars>
      </dgm:prSet>
      <dgm:spPr/>
    </dgm:pt>
    <dgm:pt modelId="{EFADE70E-EDE5-450F-857F-73AB7EBA59C3}" type="pres">
      <dgm:prSet presAssocID="{AEB3C701-542B-46A0-BD5E-1232F6FE7992}" presName="horzTwo" presStyleCnt="0"/>
      <dgm:spPr/>
    </dgm:pt>
    <dgm:pt modelId="{FBA6CC80-BCB8-44DC-931B-AB9A04EDCA07}" type="pres">
      <dgm:prSet presAssocID="{AE05D866-3F0C-4643-A93F-7BFFBCA074C3}" presName="sibSpaceTwo" presStyleCnt="0"/>
      <dgm:spPr/>
    </dgm:pt>
    <dgm:pt modelId="{69597BA2-4105-4F34-9575-7BD8102D1EDF}" type="pres">
      <dgm:prSet presAssocID="{0ECDC971-BB83-4038-AE3B-1CBC23C94E75}" presName="vertTwo" presStyleCnt="0"/>
      <dgm:spPr/>
    </dgm:pt>
    <dgm:pt modelId="{6404CABA-C0F8-4F97-BFA4-209061655392}" type="pres">
      <dgm:prSet presAssocID="{0ECDC971-BB83-4038-AE3B-1CBC23C94E75}" presName="txTwo" presStyleLbl="node2" presStyleIdx="7" presStyleCnt="9">
        <dgm:presLayoutVars>
          <dgm:chPref val="3"/>
        </dgm:presLayoutVars>
      </dgm:prSet>
      <dgm:spPr/>
    </dgm:pt>
    <dgm:pt modelId="{57BB0066-9BB8-4F75-8FB7-0467CE647178}" type="pres">
      <dgm:prSet presAssocID="{0ECDC971-BB83-4038-AE3B-1CBC23C94E75}" presName="horzTwo" presStyleCnt="0"/>
      <dgm:spPr/>
    </dgm:pt>
    <dgm:pt modelId="{65AAC7A3-9F14-408E-8BEB-0659F15BC071}" type="pres">
      <dgm:prSet presAssocID="{33E89F96-49FC-40DD-AE9B-A952E8EC578F}" presName="sibSpaceTwo" presStyleCnt="0"/>
      <dgm:spPr/>
    </dgm:pt>
    <dgm:pt modelId="{54CB486B-2926-4119-ACEC-B97607CCDA91}" type="pres">
      <dgm:prSet presAssocID="{33C96D6A-984A-48FF-9695-5EEFDEA4DBE2}" presName="vertTwo" presStyleCnt="0"/>
      <dgm:spPr/>
    </dgm:pt>
    <dgm:pt modelId="{256BF6B3-2DAC-44C9-8355-CDE7162D0ED8}" type="pres">
      <dgm:prSet presAssocID="{33C96D6A-984A-48FF-9695-5EEFDEA4DBE2}" presName="txTwo" presStyleLbl="node2" presStyleIdx="8" presStyleCnt="9">
        <dgm:presLayoutVars>
          <dgm:chPref val="3"/>
        </dgm:presLayoutVars>
      </dgm:prSet>
      <dgm:spPr/>
    </dgm:pt>
    <dgm:pt modelId="{35DA1119-6281-472D-BD5A-6B5CEAAD7D86}" type="pres">
      <dgm:prSet presAssocID="{33C96D6A-984A-48FF-9695-5EEFDEA4DBE2}" presName="horzTwo" presStyleCnt="0"/>
      <dgm:spPr/>
    </dgm:pt>
  </dgm:ptLst>
  <dgm:cxnLst>
    <dgm:cxn modelId="{1A2CB201-9993-4034-B3BA-377F610A961C}" type="presOf" srcId="{D8DAB50C-237C-48FA-AF25-DB58B58D8224}" destId="{B049A7FC-E246-4025-B048-D60863B06B6C}" srcOrd="0" destOrd="0" presId="urn:microsoft.com/office/officeart/2005/8/layout/hierarchy4"/>
    <dgm:cxn modelId="{2F3F1506-B1B3-467C-B901-3D783B549B4D}" srcId="{B9D91FFE-4CB6-409D-B430-1E35344C1EFA}" destId="{D8DAB50C-237C-48FA-AF25-DB58B58D8224}" srcOrd="0" destOrd="0" parTransId="{55AB1F90-AC85-46FE-8FA5-78405BCCE2A7}" sibTransId="{61920FFB-7CF0-4507-9BB6-EDAE1E217E7E}"/>
    <dgm:cxn modelId="{E7C16D0C-6478-4A23-8B14-AFF2AF87B40B}" srcId="{0B5C6961-254B-485B-B55A-BBD71A89691A}" destId="{B9D91FFE-4CB6-409D-B430-1E35344C1EFA}" srcOrd="0" destOrd="0" parTransId="{202F9A29-0D18-4C5D-854E-CA22B55A3AA6}" sibTransId="{E66AFF63-739E-4BD9-8790-07901FB4FCDA}"/>
    <dgm:cxn modelId="{49CC671A-8B86-4062-B468-FC7493BA78D9}" type="presOf" srcId="{0B5C6961-254B-485B-B55A-BBD71A89691A}" destId="{655E626D-218D-4F0C-9A0C-74B204971DEB}" srcOrd="0" destOrd="0" presId="urn:microsoft.com/office/officeart/2005/8/layout/hierarchy4"/>
    <dgm:cxn modelId="{509FFB1C-5D48-4E21-BA0E-77EF366AD070}" srcId="{B9D91FFE-4CB6-409D-B430-1E35344C1EFA}" destId="{6963E07B-EB9A-4B9A-9BB2-E3ED56BE7DEC}" srcOrd="5" destOrd="0" parTransId="{54ADE151-C552-4CC4-BA9E-425402F3D457}" sibTransId="{99F269D3-5DFE-4EAB-A63B-D6D6F2C561D1}"/>
    <dgm:cxn modelId="{BF954E3B-7CC8-4C2D-8BBC-8364CDF55D75}" type="presOf" srcId="{6963E07B-EB9A-4B9A-9BB2-E3ED56BE7DEC}" destId="{79B8CE84-78F9-4622-ACF5-DDC9C978E139}" srcOrd="0" destOrd="0" presId="urn:microsoft.com/office/officeart/2005/8/layout/hierarchy4"/>
    <dgm:cxn modelId="{26025B45-989D-4F93-B159-875AFB31F911}" type="presOf" srcId="{AEB3C701-542B-46A0-BD5E-1232F6FE7992}" destId="{38C1C478-4851-4924-BC0E-EF13255B68DB}" srcOrd="0" destOrd="0" presId="urn:microsoft.com/office/officeart/2005/8/layout/hierarchy4"/>
    <dgm:cxn modelId="{6FAAAF4A-5A99-456B-9780-F457BB2D4ACE}" type="presOf" srcId="{33C96D6A-984A-48FF-9695-5EEFDEA4DBE2}" destId="{256BF6B3-2DAC-44C9-8355-CDE7162D0ED8}" srcOrd="0" destOrd="0" presId="urn:microsoft.com/office/officeart/2005/8/layout/hierarchy4"/>
    <dgm:cxn modelId="{ADF7B44D-9DF8-4903-B554-CA8EF80CD167}" srcId="{B9D91FFE-4CB6-409D-B430-1E35344C1EFA}" destId="{1D228B81-3980-4B0E-B9F7-11DCFC1AF73B}" srcOrd="1" destOrd="0" parTransId="{3D84B5C6-F3A6-4AE8-86A5-702EFBC2E68A}" sibTransId="{4AD8EDC2-D220-4D35-96D1-E24770A8D7E2}"/>
    <dgm:cxn modelId="{69BDA667-48DD-48BF-9721-4A97F8160395}" srcId="{B9D91FFE-4CB6-409D-B430-1E35344C1EFA}" destId="{AEB3C701-542B-46A0-BD5E-1232F6FE7992}" srcOrd="6" destOrd="0" parTransId="{FEC750D4-11D1-439E-B836-A9A5C08FFA53}" sibTransId="{AE05D866-3F0C-4643-A93F-7BFFBCA074C3}"/>
    <dgm:cxn modelId="{7E768F6E-F6D6-4C03-A45F-88B1B8F8EEA3}" type="presOf" srcId="{0ECDC971-BB83-4038-AE3B-1CBC23C94E75}" destId="{6404CABA-C0F8-4F97-BFA4-209061655392}" srcOrd="0" destOrd="0" presId="urn:microsoft.com/office/officeart/2005/8/layout/hierarchy4"/>
    <dgm:cxn modelId="{AE084173-49F7-4C3D-A6E5-1568FDB90056}" type="presOf" srcId="{77A9A67C-486C-4130-A10C-2744A9516D39}" destId="{4E0F39D2-8500-4316-9502-632D31927041}" srcOrd="0" destOrd="0" presId="urn:microsoft.com/office/officeart/2005/8/layout/hierarchy4"/>
    <dgm:cxn modelId="{5D719998-16FC-4497-964E-228F6DBFD018}" srcId="{B9D91FFE-4CB6-409D-B430-1E35344C1EFA}" destId="{33C96D6A-984A-48FF-9695-5EEFDEA4DBE2}" srcOrd="8" destOrd="0" parTransId="{762E4F36-4558-4624-9AF4-3AED8DA7CDB9}" sibTransId="{BBBFBB91-DE52-4BD5-915D-8E890496EBE2}"/>
    <dgm:cxn modelId="{206571A5-5505-4F4F-A082-D57AE144EE24}" type="presOf" srcId="{55B936DF-D8AA-46C2-98C4-8E2109F353B7}" destId="{144DEA9C-35C5-44B6-894F-B69CC0B9E2EC}" srcOrd="0" destOrd="0" presId="urn:microsoft.com/office/officeart/2005/8/layout/hierarchy4"/>
    <dgm:cxn modelId="{CED983A8-6524-4CF4-A02E-588C559D72AD}" srcId="{B9D91FFE-4CB6-409D-B430-1E35344C1EFA}" destId="{77A9A67C-486C-4130-A10C-2744A9516D39}" srcOrd="4" destOrd="0" parTransId="{EADA0305-9243-43A6-9FFC-471977C5DD14}" sibTransId="{625C205F-6240-42C7-9C4C-5340BBF2B497}"/>
    <dgm:cxn modelId="{FE2DA5A8-DBB8-4073-9215-165EABFE26F0}" type="presOf" srcId="{08C6ED51-2773-41EC-A10B-C2A5DDE014EA}" destId="{5513A6C5-843F-4E65-A313-28706375918C}" srcOrd="0" destOrd="0" presId="urn:microsoft.com/office/officeart/2005/8/layout/hierarchy4"/>
    <dgm:cxn modelId="{4702ECAF-1489-47CE-9864-3DA18AD63266}" srcId="{B9D91FFE-4CB6-409D-B430-1E35344C1EFA}" destId="{55B936DF-D8AA-46C2-98C4-8E2109F353B7}" srcOrd="3" destOrd="0" parTransId="{1B7DF4CA-C5A3-4BC7-BA07-2A6B5EB2B388}" sibTransId="{DC1D62BF-0969-427E-A908-CF4B3C5AF69B}"/>
    <dgm:cxn modelId="{389006B2-C518-4EAA-B835-8BFEE584EE39}" srcId="{B9D91FFE-4CB6-409D-B430-1E35344C1EFA}" destId="{08C6ED51-2773-41EC-A10B-C2A5DDE014EA}" srcOrd="2" destOrd="0" parTransId="{0DCFCD82-BF8E-45CA-81F9-D7662E6EEAE8}" sibTransId="{5CECFC65-6EF6-4F6D-A5A0-A34AED454126}"/>
    <dgm:cxn modelId="{14C709C0-FE5B-4090-98A5-B514E8F12DE0}" srcId="{B9D91FFE-4CB6-409D-B430-1E35344C1EFA}" destId="{0ECDC971-BB83-4038-AE3B-1CBC23C94E75}" srcOrd="7" destOrd="0" parTransId="{3ED0B476-0BDC-48E1-93A1-A48377C63484}" sibTransId="{33E89F96-49FC-40DD-AE9B-A952E8EC578F}"/>
    <dgm:cxn modelId="{9FCF53CA-0A8B-4201-9511-F0B1FF4D2340}" type="presOf" srcId="{1D228B81-3980-4B0E-B9F7-11DCFC1AF73B}" destId="{BC495CF4-3167-4848-AE5C-F8FBC15634FE}" srcOrd="0" destOrd="0" presId="urn:microsoft.com/office/officeart/2005/8/layout/hierarchy4"/>
    <dgm:cxn modelId="{79B957E3-C568-47F8-B471-8FFACF35CA5C}" type="presOf" srcId="{B9D91FFE-4CB6-409D-B430-1E35344C1EFA}" destId="{C042C67B-78E4-46A9-A5C2-577AF503A7DA}" srcOrd="0" destOrd="0" presId="urn:microsoft.com/office/officeart/2005/8/layout/hierarchy4"/>
    <dgm:cxn modelId="{1CC9FE39-C25F-4AC6-8188-FEEABDBCFEF3}" type="presParOf" srcId="{655E626D-218D-4F0C-9A0C-74B204971DEB}" destId="{D2D7D3E3-0C7A-43CB-86F8-58E406942631}" srcOrd="0" destOrd="0" presId="urn:microsoft.com/office/officeart/2005/8/layout/hierarchy4"/>
    <dgm:cxn modelId="{E03CBD18-16EE-4479-858B-B1EE61A3A85E}" type="presParOf" srcId="{D2D7D3E3-0C7A-43CB-86F8-58E406942631}" destId="{C042C67B-78E4-46A9-A5C2-577AF503A7DA}" srcOrd="0" destOrd="0" presId="urn:microsoft.com/office/officeart/2005/8/layout/hierarchy4"/>
    <dgm:cxn modelId="{1D6A2ABE-5456-4250-A080-164BFE608B1E}" type="presParOf" srcId="{D2D7D3E3-0C7A-43CB-86F8-58E406942631}" destId="{11598643-6B70-4386-B292-60E061372710}" srcOrd="1" destOrd="0" presId="urn:microsoft.com/office/officeart/2005/8/layout/hierarchy4"/>
    <dgm:cxn modelId="{A7BC161F-9C52-42CE-97E4-D795670DEB94}" type="presParOf" srcId="{D2D7D3E3-0C7A-43CB-86F8-58E406942631}" destId="{7382E24F-3DF2-4ECE-9DFE-251239EE9EDC}" srcOrd="2" destOrd="0" presId="urn:microsoft.com/office/officeart/2005/8/layout/hierarchy4"/>
    <dgm:cxn modelId="{5BDE3424-5F51-4912-9A3C-3FDF3CD5CD6F}" type="presParOf" srcId="{7382E24F-3DF2-4ECE-9DFE-251239EE9EDC}" destId="{CF146C1E-7EEA-484C-AE91-7F6AAA1A86BC}" srcOrd="0" destOrd="0" presId="urn:microsoft.com/office/officeart/2005/8/layout/hierarchy4"/>
    <dgm:cxn modelId="{FA920051-2935-40F2-9698-C29EA4B6C3F7}" type="presParOf" srcId="{CF146C1E-7EEA-484C-AE91-7F6AAA1A86BC}" destId="{B049A7FC-E246-4025-B048-D60863B06B6C}" srcOrd="0" destOrd="0" presId="urn:microsoft.com/office/officeart/2005/8/layout/hierarchy4"/>
    <dgm:cxn modelId="{6500DD50-2677-4BDD-9087-1F145C2E15F8}" type="presParOf" srcId="{CF146C1E-7EEA-484C-AE91-7F6AAA1A86BC}" destId="{0B8C9F7C-5E8C-4C9E-892D-A3C50C6005D3}" srcOrd="1" destOrd="0" presId="urn:microsoft.com/office/officeart/2005/8/layout/hierarchy4"/>
    <dgm:cxn modelId="{0FF5DD0B-0779-4273-BE10-61E1785997DC}" type="presParOf" srcId="{7382E24F-3DF2-4ECE-9DFE-251239EE9EDC}" destId="{FF691A3A-116B-47DB-A748-2E0A357BDED2}" srcOrd="1" destOrd="0" presId="urn:microsoft.com/office/officeart/2005/8/layout/hierarchy4"/>
    <dgm:cxn modelId="{7839684B-9F99-4C9A-98D0-DC9CEAB0D818}" type="presParOf" srcId="{7382E24F-3DF2-4ECE-9DFE-251239EE9EDC}" destId="{4565902E-F440-4A3F-976A-04F6C618840C}" srcOrd="2" destOrd="0" presId="urn:microsoft.com/office/officeart/2005/8/layout/hierarchy4"/>
    <dgm:cxn modelId="{75C89BA8-1950-40E4-869C-3C273B443DFE}" type="presParOf" srcId="{4565902E-F440-4A3F-976A-04F6C618840C}" destId="{BC495CF4-3167-4848-AE5C-F8FBC15634FE}" srcOrd="0" destOrd="0" presId="urn:microsoft.com/office/officeart/2005/8/layout/hierarchy4"/>
    <dgm:cxn modelId="{3167A09F-38E9-4858-84B7-D986AFCE6FBA}" type="presParOf" srcId="{4565902E-F440-4A3F-976A-04F6C618840C}" destId="{F55E06B5-EAB3-4547-A92D-0B90122D4032}" srcOrd="1" destOrd="0" presId="urn:microsoft.com/office/officeart/2005/8/layout/hierarchy4"/>
    <dgm:cxn modelId="{B6714B9F-D081-4961-BD98-F514D8BAB771}" type="presParOf" srcId="{7382E24F-3DF2-4ECE-9DFE-251239EE9EDC}" destId="{A911BB27-B64D-42FC-8090-972131F1F0F4}" srcOrd="3" destOrd="0" presId="urn:microsoft.com/office/officeart/2005/8/layout/hierarchy4"/>
    <dgm:cxn modelId="{572C8743-AC42-4D14-98D6-F10BBA0626E3}" type="presParOf" srcId="{7382E24F-3DF2-4ECE-9DFE-251239EE9EDC}" destId="{9436B9D9-D36F-4EFF-9075-90D7047C7FD2}" srcOrd="4" destOrd="0" presId="urn:microsoft.com/office/officeart/2005/8/layout/hierarchy4"/>
    <dgm:cxn modelId="{7A6C962B-EFF2-463B-8727-1D57F868EAF4}" type="presParOf" srcId="{9436B9D9-D36F-4EFF-9075-90D7047C7FD2}" destId="{5513A6C5-843F-4E65-A313-28706375918C}" srcOrd="0" destOrd="0" presId="urn:microsoft.com/office/officeart/2005/8/layout/hierarchy4"/>
    <dgm:cxn modelId="{55F6E6AE-7AE5-4709-87A3-1176670CA1A0}" type="presParOf" srcId="{9436B9D9-D36F-4EFF-9075-90D7047C7FD2}" destId="{03468A00-7C96-49F8-A7AF-5ADF48B25F45}" srcOrd="1" destOrd="0" presId="urn:microsoft.com/office/officeart/2005/8/layout/hierarchy4"/>
    <dgm:cxn modelId="{FF85A7E2-17A1-4FD4-A093-B5533FDA4320}" type="presParOf" srcId="{7382E24F-3DF2-4ECE-9DFE-251239EE9EDC}" destId="{21FFC347-2D83-448C-BF0C-9D576DFFF9AC}" srcOrd="5" destOrd="0" presId="urn:microsoft.com/office/officeart/2005/8/layout/hierarchy4"/>
    <dgm:cxn modelId="{0CB156C6-F2CA-4413-96AC-6E2FB215D7E6}" type="presParOf" srcId="{7382E24F-3DF2-4ECE-9DFE-251239EE9EDC}" destId="{0013CB58-FA6D-43EC-A913-0BB72089FCB6}" srcOrd="6" destOrd="0" presId="urn:microsoft.com/office/officeart/2005/8/layout/hierarchy4"/>
    <dgm:cxn modelId="{3590C9DC-9AC2-4CF0-9F21-CD62257FBE34}" type="presParOf" srcId="{0013CB58-FA6D-43EC-A913-0BB72089FCB6}" destId="{144DEA9C-35C5-44B6-894F-B69CC0B9E2EC}" srcOrd="0" destOrd="0" presId="urn:microsoft.com/office/officeart/2005/8/layout/hierarchy4"/>
    <dgm:cxn modelId="{3C59121F-B321-48BC-BCA8-DB873BDAE376}" type="presParOf" srcId="{0013CB58-FA6D-43EC-A913-0BB72089FCB6}" destId="{259BC298-9135-4419-8641-3C201929C5D8}" srcOrd="1" destOrd="0" presId="urn:microsoft.com/office/officeart/2005/8/layout/hierarchy4"/>
    <dgm:cxn modelId="{29551D6E-7FB9-4903-932E-820132D4A9E5}" type="presParOf" srcId="{7382E24F-3DF2-4ECE-9DFE-251239EE9EDC}" destId="{DB820B64-50FB-4C5E-834E-A9F394B0EF65}" srcOrd="7" destOrd="0" presId="urn:microsoft.com/office/officeart/2005/8/layout/hierarchy4"/>
    <dgm:cxn modelId="{6C4C0DC5-21F9-4BEE-A2F4-5FDA66BEAEE3}" type="presParOf" srcId="{7382E24F-3DF2-4ECE-9DFE-251239EE9EDC}" destId="{C08D2DF0-8EDD-48C2-B8D8-D45FC0BECAE5}" srcOrd="8" destOrd="0" presId="urn:microsoft.com/office/officeart/2005/8/layout/hierarchy4"/>
    <dgm:cxn modelId="{659FD279-02DD-48E3-A6FE-0F04DA78EA94}" type="presParOf" srcId="{C08D2DF0-8EDD-48C2-B8D8-D45FC0BECAE5}" destId="{4E0F39D2-8500-4316-9502-632D31927041}" srcOrd="0" destOrd="0" presId="urn:microsoft.com/office/officeart/2005/8/layout/hierarchy4"/>
    <dgm:cxn modelId="{70BE839A-D5F5-486E-A4A7-8FCCC86BA1A5}" type="presParOf" srcId="{C08D2DF0-8EDD-48C2-B8D8-D45FC0BECAE5}" destId="{AFD3A0DF-5D14-4A46-AD92-65EF35FBFC0B}" srcOrd="1" destOrd="0" presId="urn:microsoft.com/office/officeart/2005/8/layout/hierarchy4"/>
    <dgm:cxn modelId="{D6298FA9-C622-4859-8126-B90454CC5355}" type="presParOf" srcId="{7382E24F-3DF2-4ECE-9DFE-251239EE9EDC}" destId="{7BB77CD5-D0FB-4635-9FBA-1562B503F7FC}" srcOrd="9" destOrd="0" presId="urn:microsoft.com/office/officeart/2005/8/layout/hierarchy4"/>
    <dgm:cxn modelId="{9E29FABB-CFE8-4386-A087-C471EAA07A08}" type="presParOf" srcId="{7382E24F-3DF2-4ECE-9DFE-251239EE9EDC}" destId="{1B923C49-6E82-4EF3-A88D-9F5C737DB22D}" srcOrd="10" destOrd="0" presId="urn:microsoft.com/office/officeart/2005/8/layout/hierarchy4"/>
    <dgm:cxn modelId="{783B5312-CA51-4CDA-B5A6-82ECA3339321}" type="presParOf" srcId="{1B923C49-6E82-4EF3-A88D-9F5C737DB22D}" destId="{79B8CE84-78F9-4622-ACF5-DDC9C978E139}" srcOrd="0" destOrd="0" presId="urn:microsoft.com/office/officeart/2005/8/layout/hierarchy4"/>
    <dgm:cxn modelId="{EA9BBB3E-FDEC-4512-9EA3-1CA0B90D2BF1}" type="presParOf" srcId="{1B923C49-6E82-4EF3-A88D-9F5C737DB22D}" destId="{91BDB37B-A183-4A48-A901-2EA4ACA8E0C1}" srcOrd="1" destOrd="0" presId="urn:microsoft.com/office/officeart/2005/8/layout/hierarchy4"/>
    <dgm:cxn modelId="{645FAF2D-401B-411C-9603-AF6801D6BC33}" type="presParOf" srcId="{7382E24F-3DF2-4ECE-9DFE-251239EE9EDC}" destId="{450433F1-2420-4443-9256-615CC1DF60A7}" srcOrd="11" destOrd="0" presId="urn:microsoft.com/office/officeart/2005/8/layout/hierarchy4"/>
    <dgm:cxn modelId="{58FEFB96-443E-49FE-BE1F-2AD96C19949D}" type="presParOf" srcId="{7382E24F-3DF2-4ECE-9DFE-251239EE9EDC}" destId="{1956FC6B-131D-46C7-B27D-E56942FB6E89}" srcOrd="12" destOrd="0" presId="urn:microsoft.com/office/officeart/2005/8/layout/hierarchy4"/>
    <dgm:cxn modelId="{609231DC-7CB1-4171-A808-E4FDEDA17E9A}" type="presParOf" srcId="{1956FC6B-131D-46C7-B27D-E56942FB6E89}" destId="{38C1C478-4851-4924-BC0E-EF13255B68DB}" srcOrd="0" destOrd="0" presId="urn:microsoft.com/office/officeart/2005/8/layout/hierarchy4"/>
    <dgm:cxn modelId="{5B58D92E-AA79-4433-9D13-D5B04AE0FE3B}" type="presParOf" srcId="{1956FC6B-131D-46C7-B27D-E56942FB6E89}" destId="{EFADE70E-EDE5-450F-857F-73AB7EBA59C3}" srcOrd="1" destOrd="0" presId="urn:microsoft.com/office/officeart/2005/8/layout/hierarchy4"/>
    <dgm:cxn modelId="{7D5CA4EE-1624-4674-9050-3546BD5D84A1}" type="presParOf" srcId="{7382E24F-3DF2-4ECE-9DFE-251239EE9EDC}" destId="{FBA6CC80-BCB8-44DC-931B-AB9A04EDCA07}" srcOrd="13" destOrd="0" presId="urn:microsoft.com/office/officeart/2005/8/layout/hierarchy4"/>
    <dgm:cxn modelId="{D0687CEF-A717-49A9-B85A-E3B8FB9484E9}" type="presParOf" srcId="{7382E24F-3DF2-4ECE-9DFE-251239EE9EDC}" destId="{69597BA2-4105-4F34-9575-7BD8102D1EDF}" srcOrd="14" destOrd="0" presId="urn:microsoft.com/office/officeart/2005/8/layout/hierarchy4"/>
    <dgm:cxn modelId="{C442FF04-A900-4A22-AA21-4F5BEF9033C0}" type="presParOf" srcId="{69597BA2-4105-4F34-9575-7BD8102D1EDF}" destId="{6404CABA-C0F8-4F97-BFA4-209061655392}" srcOrd="0" destOrd="0" presId="urn:microsoft.com/office/officeart/2005/8/layout/hierarchy4"/>
    <dgm:cxn modelId="{47556AB4-C3B1-4106-9DBA-05F5FDAEF945}" type="presParOf" srcId="{69597BA2-4105-4F34-9575-7BD8102D1EDF}" destId="{57BB0066-9BB8-4F75-8FB7-0467CE647178}" srcOrd="1" destOrd="0" presId="urn:microsoft.com/office/officeart/2005/8/layout/hierarchy4"/>
    <dgm:cxn modelId="{B13F6E32-82F5-4921-9FCA-7355DCB0AEBE}" type="presParOf" srcId="{7382E24F-3DF2-4ECE-9DFE-251239EE9EDC}" destId="{65AAC7A3-9F14-408E-8BEB-0659F15BC071}" srcOrd="15" destOrd="0" presId="urn:microsoft.com/office/officeart/2005/8/layout/hierarchy4"/>
    <dgm:cxn modelId="{FF5FF50B-72FC-49A8-8BA2-E868A3D99A69}" type="presParOf" srcId="{7382E24F-3DF2-4ECE-9DFE-251239EE9EDC}" destId="{54CB486B-2926-4119-ACEC-B97607CCDA91}" srcOrd="16" destOrd="0" presId="urn:microsoft.com/office/officeart/2005/8/layout/hierarchy4"/>
    <dgm:cxn modelId="{B8061E42-9F69-465B-A904-A2D36B556F89}" type="presParOf" srcId="{54CB486B-2926-4119-ACEC-B97607CCDA91}" destId="{256BF6B3-2DAC-44C9-8355-CDE7162D0ED8}" srcOrd="0" destOrd="0" presId="urn:microsoft.com/office/officeart/2005/8/layout/hierarchy4"/>
    <dgm:cxn modelId="{C988BDFA-6C18-4BBE-B9C9-931AF50767FA}" type="presParOf" srcId="{54CB486B-2926-4119-ACEC-B97607CCDA91}" destId="{35DA1119-6281-472D-BD5A-6B5CEAAD7D86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2FA7AED-C0A7-4827-914D-6DF60397C4C9}" type="doc">
      <dgm:prSet loTypeId="urn:microsoft.com/office/officeart/2005/8/layout/pList1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1CAEB669-7C82-4081-985B-514454A5FC7F}">
      <dgm:prSet phldrT="[Text]" phldr="0"/>
      <dgm:spPr/>
      <dgm:t>
        <a:bodyPr/>
        <a:lstStyle/>
        <a:p>
          <a:r>
            <a:rPr lang="en-CA" dirty="0"/>
            <a:t>Black Bean Burger</a:t>
          </a:r>
        </a:p>
      </dgm:t>
    </dgm:pt>
    <dgm:pt modelId="{E2005C15-690C-46E5-BFA3-6DE11DA7AB2F}" type="parTrans" cxnId="{32173829-F429-45B1-A9E7-63173DFFF724}">
      <dgm:prSet/>
      <dgm:spPr/>
      <dgm:t>
        <a:bodyPr/>
        <a:lstStyle/>
        <a:p>
          <a:endParaRPr lang="en-CA"/>
        </a:p>
      </dgm:t>
    </dgm:pt>
    <dgm:pt modelId="{42E523CD-D69A-446D-9C63-C3678DB2399E}" type="sibTrans" cxnId="{32173829-F429-45B1-A9E7-63173DFFF724}">
      <dgm:prSet/>
      <dgm:spPr/>
      <dgm:t>
        <a:bodyPr/>
        <a:lstStyle/>
        <a:p>
          <a:endParaRPr lang="en-CA"/>
        </a:p>
      </dgm:t>
    </dgm:pt>
    <dgm:pt modelId="{562C6880-542A-4D46-A995-047E6C7AC1BC}">
      <dgm:prSet phldrT="[Text]" phldr="0"/>
      <dgm:spPr/>
      <dgm:t>
        <a:bodyPr/>
        <a:lstStyle/>
        <a:p>
          <a:r>
            <a:rPr lang="en-CA" dirty="0"/>
            <a:t>Jackfruit Crab Cake</a:t>
          </a:r>
        </a:p>
      </dgm:t>
    </dgm:pt>
    <dgm:pt modelId="{BACD2CFF-03D1-4BBF-B44B-974E1396DEC8}" type="parTrans" cxnId="{0DE89252-BE57-473E-899F-03F4956FD320}">
      <dgm:prSet/>
      <dgm:spPr/>
      <dgm:t>
        <a:bodyPr/>
        <a:lstStyle/>
        <a:p>
          <a:endParaRPr lang="en-CA"/>
        </a:p>
      </dgm:t>
    </dgm:pt>
    <dgm:pt modelId="{038E322E-5876-456F-9ED1-062BC525A65B}" type="sibTrans" cxnId="{0DE89252-BE57-473E-899F-03F4956FD320}">
      <dgm:prSet/>
      <dgm:spPr/>
      <dgm:t>
        <a:bodyPr/>
        <a:lstStyle/>
        <a:p>
          <a:endParaRPr lang="en-CA"/>
        </a:p>
      </dgm:t>
    </dgm:pt>
    <dgm:pt modelId="{62B2CD6E-8513-4B11-A127-520C9BC31E33}">
      <dgm:prSet phldrT="[Text]" phldr="0"/>
      <dgm:spPr/>
      <dgm:t>
        <a:bodyPr/>
        <a:lstStyle/>
        <a:p>
          <a:r>
            <a:rPr lang="en-CA" dirty="0"/>
            <a:t>Truffle Mushroom Quiona Cake</a:t>
          </a:r>
        </a:p>
      </dgm:t>
    </dgm:pt>
    <dgm:pt modelId="{AF776992-A8A5-4EF1-A52B-5EB8602B7DB7}" type="parTrans" cxnId="{ECD40067-CBDF-421E-AF98-ABF0B9D1E84F}">
      <dgm:prSet/>
      <dgm:spPr/>
      <dgm:t>
        <a:bodyPr/>
        <a:lstStyle/>
        <a:p>
          <a:endParaRPr lang="en-CA"/>
        </a:p>
      </dgm:t>
    </dgm:pt>
    <dgm:pt modelId="{6A58A9F1-1DF4-4332-824F-F2802E0FC359}" type="sibTrans" cxnId="{ECD40067-CBDF-421E-AF98-ABF0B9D1E84F}">
      <dgm:prSet/>
      <dgm:spPr/>
      <dgm:t>
        <a:bodyPr/>
        <a:lstStyle/>
        <a:p>
          <a:endParaRPr lang="en-CA"/>
        </a:p>
      </dgm:t>
    </dgm:pt>
    <dgm:pt modelId="{BE70D33E-19B3-4CE7-AB6A-EC54FD8D5E39}" type="pres">
      <dgm:prSet presAssocID="{52FA7AED-C0A7-4827-914D-6DF60397C4C9}" presName="Name0" presStyleCnt="0">
        <dgm:presLayoutVars>
          <dgm:dir/>
          <dgm:resizeHandles val="exact"/>
        </dgm:presLayoutVars>
      </dgm:prSet>
      <dgm:spPr/>
    </dgm:pt>
    <dgm:pt modelId="{7BD8A890-9FEF-49B4-AABF-AE31796FEAB9}" type="pres">
      <dgm:prSet presAssocID="{1CAEB669-7C82-4081-985B-514454A5FC7F}" presName="compNode" presStyleCnt="0"/>
      <dgm:spPr/>
    </dgm:pt>
    <dgm:pt modelId="{5FC796D7-861E-4457-A6CA-65CFF8A840A3}" type="pres">
      <dgm:prSet presAssocID="{1CAEB669-7C82-4081-985B-514454A5FC7F}" presName="pictRect" presStyleLbl="node1" presStyleIdx="0" presStyleCnt="3"/>
      <dgm:spPr>
        <a:blipFill rotWithShape="1">
          <a:blip xmlns:r="http://schemas.openxmlformats.org/officeDocument/2006/relationships" r:embed="rId1"/>
          <a:srcRect/>
          <a:stretch>
            <a:fillRect t="-52000" b="-52000"/>
          </a:stretch>
        </a:blipFill>
        <a:ln>
          <a:solidFill>
            <a:schemeClr val="accent2"/>
          </a:solidFill>
        </a:ln>
      </dgm:spPr>
    </dgm:pt>
    <dgm:pt modelId="{4866A302-4995-43F7-8134-EAA47DB67D2D}" type="pres">
      <dgm:prSet presAssocID="{1CAEB669-7C82-4081-985B-514454A5FC7F}" presName="textRect" presStyleLbl="revTx" presStyleIdx="0" presStyleCnt="3">
        <dgm:presLayoutVars>
          <dgm:bulletEnabled val="1"/>
        </dgm:presLayoutVars>
      </dgm:prSet>
      <dgm:spPr/>
    </dgm:pt>
    <dgm:pt modelId="{41A61FC5-B3E0-45F7-A757-FA888656E9F9}" type="pres">
      <dgm:prSet presAssocID="{42E523CD-D69A-446D-9C63-C3678DB2399E}" presName="sibTrans" presStyleLbl="sibTrans2D1" presStyleIdx="0" presStyleCnt="0"/>
      <dgm:spPr/>
    </dgm:pt>
    <dgm:pt modelId="{E7197A86-6B87-4373-AA57-E7A243A8E28F}" type="pres">
      <dgm:prSet presAssocID="{562C6880-542A-4D46-A995-047E6C7AC1BC}" presName="compNode" presStyleCnt="0"/>
      <dgm:spPr/>
    </dgm:pt>
    <dgm:pt modelId="{C9FD111B-5C56-42E1-B4CB-104B32A50DBB}" type="pres">
      <dgm:prSet presAssocID="{562C6880-542A-4D46-A995-047E6C7AC1BC}" presName="pictRect" presStyleLbl="node1" presStyleIdx="1" presStyleCnt="3"/>
      <dgm:spPr>
        <a:blipFill rotWithShape="1">
          <a:blip xmlns:r="http://schemas.openxmlformats.org/officeDocument/2006/relationships" r:embed="rId2"/>
          <a:srcRect/>
          <a:stretch>
            <a:fillRect t="-53000" b="-53000"/>
          </a:stretch>
        </a:blipFill>
        <a:ln>
          <a:solidFill>
            <a:schemeClr val="accent2"/>
          </a:solidFill>
        </a:ln>
      </dgm:spPr>
    </dgm:pt>
    <dgm:pt modelId="{16A840AF-F528-47F0-BF20-CE6C79292C5D}" type="pres">
      <dgm:prSet presAssocID="{562C6880-542A-4D46-A995-047E6C7AC1BC}" presName="textRect" presStyleLbl="revTx" presStyleIdx="1" presStyleCnt="3">
        <dgm:presLayoutVars>
          <dgm:bulletEnabled val="1"/>
        </dgm:presLayoutVars>
      </dgm:prSet>
      <dgm:spPr/>
    </dgm:pt>
    <dgm:pt modelId="{ABD3EFAB-72A7-4B4F-A0E7-656E3EEE8AB1}" type="pres">
      <dgm:prSet presAssocID="{038E322E-5876-456F-9ED1-062BC525A65B}" presName="sibTrans" presStyleLbl="sibTrans2D1" presStyleIdx="0" presStyleCnt="0"/>
      <dgm:spPr/>
    </dgm:pt>
    <dgm:pt modelId="{65E8AF23-D8B1-44D7-B5DA-9C0A2C58F935}" type="pres">
      <dgm:prSet presAssocID="{62B2CD6E-8513-4B11-A127-520C9BC31E33}" presName="compNode" presStyleCnt="0"/>
      <dgm:spPr/>
    </dgm:pt>
    <dgm:pt modelId="{4FE95678-C538-4C23-A4DB-7CEEE4D19A37}" type="pres">
      <dgm:prSet presAssocID="{62B2CD6E-8513-4B11-A127-520C9BC31E33}" presName="pictRect" presStyleLbl="node1" presStyleIdx="2" presStyleCnt="3"/>
      <dgm:spPr>
        <a:blipFill rotWithShape="1">
          <a:blip xmlns:r="http://schemas.openxmlformats.org/officeDocument/2006/relationships" r:embed="rId3"/>
          <a:srcRect/>
          <a:stretch>
            <a:fillRect t="-53000" b="-53000"/>
          </a:stretch>
        </a:blipFill>
        <a:ln>
          <a:solidFill>
            <a:schemeClr val="accent2"/>
          </a:solidFill>
        </a:ln>
      </dgm:spPr>
    </dgm:pt>
    <dgm:pt modelId="{C37849F3-D1DF-45B8-9978-98512F588E23}" type="pres">
      <dgm:prSet presAssocID="{62B2CD6E-8513-4B11-A127-520C9BC31E33}" presName="textRect" presStyleLbl="revTx" presStyleIdx="2" presStyleCnt="3">
        <dgm:presLayoutVars>
          <dgm:bulletEnabled val="1"/>
        </dgm:presLayoutVars>
      </dgm:prSet>
      <dgm:spPr/>
    </dgm:pt>
  </dgm:ptLst>
  <dgm:cxnLst>
    <dgm:cxn modelId="{A1EE7403-0BB9-4031-AE7A-6D283571D90D}" type="presOf" srcId="{038E322E-5876-456F-9ED1-062BC525A65B}" destId="{ABD3EFAB-72A7-4B4F-A0E7-656E3EEE8AB1}" srcOrd="0" destOrd="0" presId="urn:microsoft.com/office/officeart/2005/8/layout/pList1"/>
    <dgm:cxn modelId="{CDF40A0C-DE60-417C-A490-1C6C995E0E39}" type="presOf" srcId="{1CAEB669-7C82-4081-985B-514454A5FC7F}" destId="{4866A302-4995-43F7-8134-EAA47DB67D2D}" srcOrd="0" destOrd="0" presId="urn:microsoft.com/office/officeart/2005/8/layout/pList1"/>
    <dgm:cxn modelId="{32173829-F429-45B1-A9E7-63173DFFF724}" srcId="{52FA7AED-C0A7-4827-914D-6DF60397C4C9}" destId="{1CAEB669-7C82-4081-985B-514454A5FC7F}" srcOrd="0" destOrd="0" parTransId="{E2005C15-690C-46E5-BFA3-6DE11DA7AB2F}" sibTransId="{42E523CD-D69A-446D-9C63-C3678DB2399E}"/>
    <dgm:cxn modelId="{FFD8292F-6282-4CBA-A50C-43CBD485BC93}" type="presOf" srcId="{62B2CD6E-8513-4B11-A127-520C9BC31E33}" destId="{C37849F3-D1DF-45B8-9978-98512F588E23}" srcOrd="0" destOrd="0" presId="urn:microsoft.com/office/officeart/2005/8/layout/pList1"/>
    <dgm:cxn modelId="{0DE89252-BE57-473E-899F-03F4956FD320}" srcId="{52FA7AED-C0A7-4827-914D-6DF60397C4C9}" destId="{562C6880-542A-4D46-A995-047E6C7AC1BC}" srcOrd="1" destOrd="0" parTransId="{BACD2CFF-03D1-4BBF-B44B-974E1396DEC8}" sibTransId="{038E322E-5876-456F-9ED1-062BC525A65B}"/>
    <dgm:cxn modelId="{ECD40067-CBDF-421E-AF98-ABF0B9D1E84F}" srcId="{52FA7AED-C0A7-4827-914D-6DF60397C4C9}" destId="{62B2CD6E-8513-4B11-A127-520C9BC31E33}" srcOrd="2" destOrd="0" parTransId="{AF776992-A8A5-4EF1-A52B-5EB8602B7DB7}" sibTransId="{6A58A9F1-1DF4-4332-824F-F2802E0FC359}"/>
    <dgm:cxn modelId="{9799A468-ADE8-4B63-AC07-0C29491C65BE}" type="presOf" srcId="{42E523CD-D69A-446D-9C63-C3678DB2399E}" destId="{41A61FC5-B3E0-45F7-A757-FA888656E9F9}" srcOrd="0" destOrd="0" presId="urn:microsoft.com/office/officeart/2005/8/layout/pList1"/>
    <dgm:cxn modelId="{1CE263CC-99D9-4F3A-9133-0C871062FCBE}" type="presOf" srcId="{562C6880-542A-4D46-A995-047E6C7AC1BC}" destId="{16A840AF-F528-47F0-BF20-CE6C79292C5D}" srcOrd="0" destOrd="0" presId="urn:microsoft.com/office/officeart/2005/8/layout/pList1"/>
    <dgm:cxn modelId="{C08EF1D6-2515-4400-B8AB-218E27D795A0}" type="presOf" srcId="{52FA7AED-C0A7-4827-914D-6DF60397C4C9}" destId="{BE70D33E-19B3-4CE7-AB6A-EC54FD8D5E39}" srcOrd="0" destOrd="0" presId="urn:microsoft.com/office/officeart/2005/8/layout/pList1"/>
    <dgm:cxn modelId="{A442406D-64B0-4463-A849-A91BD6890B59}" type="presParOf" srcId="{BE70D33E-19B3-4CE7-AB6A-EC54FD8D5E39}" destId="{7BD8A890-9FEF-49B4-AABF-AE31796FEAB9}" srcOrd="0" destOrd="0" presId="urn:microsoft.com/office/officeart/2005/8/layout/pList1"/>
    <dgm:cxn modelId="{E48835E9-6836-458F-8719-3920DBD19423}" type="presParOf" srcId="{7BD8A890-9FEF-49B4-AABF-AE31796FEAB9}" destId="{5FC796D7-861E-4457-A6CA-65CFF8A840A3}" srcOrd="0" destOrd="0" presId="urn:microsoft.com/office/officeart/2005/8/layout/pList1"/>
    <dgm:cxn modelId="{9D83F613-7C25-4F01-BB00-102DC0F341C3}" type="presParOf" srcId="{7BD8A890-9FEF-49B4-AABF-AE31796FEAB9}" destId="{4866A302-4995-43F7-8134-EAA47DB67D2D}" srcOrd="1" destOrd="0" presId="urn:microsoft.com/office/officeart/2005/8/layout/pList1"/>
    <dgm:cxn modelId="{32077C35-EDA2-46A8-9123-39CC116D9492}" type="presParOf" srcId="{BE70D33E-19B3-4CE7-AB6A-EC54FD8D5E39}" destId="{41A61FC5-B3E0-45F7-A757-FA888656E9F9}" srcOrd="1" destOrd="0" presId="urn:microsoft.com/office/officeart/2005/8/layout/pList1"/>
    <dgm:cxn modelId="{FB7C5535-C36B-4088-9AAB-1CD1465DAE8C}" type="presParOf" srcId="{BE70D33E-19B3-4CE7-AB6A-EC54FD8D5E39}" destId="{E7197A86-6B87-4373-AA57-E7A243A8E28F}" srcOrd="2" destOrd="0" presId="urn:microsoft.com/office/officeart/2005/8/layout/pList1"/>
    <dgm:cxn modelId="{6FFB6068-348B-4EAA-9C47-6BED681B104D}" type="presParOf" srcId="{E7197A86-6B87-4373-AA57-E7A243A8E28F}" destId="{C9FD111B-5C56-42E1-B4CB-104B32A50DBB}" srcOrd="0" destOrd="0" presId="urn:microsoft.com/office/officeart/2005/8/layout/pList1"/>
    <dgm:cxn modelId="{12FB55F4-C4A8-4C70-9EC7-84F59705BD67}" type="presParOf" srcId="{E7197A86-6B87-4373-AA57-E7A243A8E28F}" destId="{16A840AF-F528-47F0-BF20-CE6C79292C5D}" srcOrd="1" destOrd="0" presId="urn:microsoft.com/office/officeart/2005/8/layout/pList1"/>
    <dgm:cxn modelId="{6DF9CA18-2B17-4749-A070-C0D56E781218}" type="presParOf" srcId="{BE70D33E-19B3-4CE7-AB6A-EC54FD8D5E39}" destId="{ABD3EFAB-72A7-4B4F-A0E7-656E3EEE8AB1}" srcOrd="3" destOrd="0" presId="urn:microsoft.com/office/officeart/2005/8/layout/pList1"/>
    <dgm:cxn modelId="{04D63217-F83B-4D2A-BAB8-75F160502D65}" type="presParOf" srcId="{BE70D33E-19B3-4CE7-AB6A-EC54FD8D5E39}" destId="{65E8AF23-D8B1-44D7-B5DA-9C0A2C58F935}" srcOrd="4" destOrd="0" presId="urn:microsoft.com/office/officeart/2005/8/layout/pList1"/>
    <dgm:cxn modelId="{28B3A2BA-7ADE-436D-A68B-C52F6EFCA072}" type="presParOf" srcId="{65E8AF23-D8B1-44D7-B5DA-9C0A2C58F935}" destId="{4FE95678-C538-4C23-A4DB-7CEEE4D19A37}" srcOrd="0" destOrd="0" presId="urn:microsoft.com/office/officeart/2005/8/layout/pList1"/>
    <dgm:cxn modelId="{637B7DF0-FFDA-418F-89C3-26DA5DA14B82}" type="presParOf" srcId="{65E8AF23-D8B1-44D7-B5DA-9C0A2C58F935}" destId="{C37849F3-D1DF-45B8-9978-98512F588E23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0A8B7F3-A1EA-4398-B020-A4B4EC0DD473}" type="doc">
      <dgm:prSet loTypeId="urn:microsoft.com/office/officeart/2005/8/layout/pList1" loCatId="pictur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CA"/>
        </a:p>
      </dgm:t>
    </dgm:pt>
    <dgm:pt modelId="{A9670D5A-A5C5-44A6-A52F-AE5D616EAAFB}">
      <dgm:prSet phldrT="[Text]" phldr="0"/>
      <dgm:spPr/>
      <dgm:t>
        <a:bodyPr/>
        <a:lstStyle/>
        <a:p>
          <a:r>
            <a:rPr lang="en-CA" dirty="0"/>
            <a:t>Mediterranean Chicken</a:t>
          </a:r>
        </a:p>
      </dgm:t>
    </dgm:pt>
    <dgm:pt modelId="{1B98164B-2B35-4A59-A4B2-75111DC3237C}" type="parTrans" cxnId="{2B0534C3-5A33-4C6F-9B74-CA5FB39460CA}">
      <dgm:prSet/>
      <dgm:spPr/>
      <dgm:t>
        <a:bodyPr/>
        <a:lstStyle/>
        <a:p>
          <a:endParaRPr lang="en-CA"/>
        </a:p>
      </dgm:t>
    </dgm:pt>
    <dgm:pt modelId="{F2DC1C84-733D-4697-A047-E32D76C5AD20}" type="sibTrans" cxnId="{2B0534C3-5A33-4C6F-9B74-CA5FB39460CA}">
      <dgm:prSet/>
      <dgm:spPr/>
      <dgm:t>
        <a:bodyPr/>
        <a:lstStyle/>
        <a:p>
          <a:endParaRPr lang="en-CA"/>
        </a:p>
      </dgm:t>
    </dgm:pt>
    <dgm:pt modelId="{C7B956F5-F086-41F1-9D78-9677DC5D1D2F}">
      <dgm:prSet phldrT="[Text]" phldr="0"/>
      <dgm:spPr/>
      <dgm:t>
        <a:bodyPr/>
        <a:lstStyle/>
        <a:p>
          <a:r>
            <a:rPr lang="en-CA" dirty="0"/>
            <a:t>Piri </a:t>
          </a:r>
          <a:r>
            <a:rPr lang="en-CA" dirty="0" err="1"/>
            <a:t>Piri</a:t>
          </a:r>
          <a:r>
            <a:rPr lang="en-CA" dirty="0"/>
            <a:t> Salsa</a:t>
          </a:r>
        </a:p>
      </dgm:t>
    </dgm:pt>
    <dgm:pt modelId="{7E778760-FC74-42BA-A485-E6D84D969B5A}" type="parTrans" cxnId="{D9400247-5EC5-431A-9994-E342596CD84D}">
      <dgm:prSet/>
      <dgm:spPr/>
      <dgm:t>
        <a:bodyPr/>
        <a:lstStyle/>
        <a:p>
          <a:endParaRPr lang="en-CA"/>
        </a:p>
      </dgm:t>
    </dgm:pt>
    <dgm:pt modelId="{D4FEFEF3-3494-439B-A15A-29C3DEBCF404}" type="sibTrans" cxnId="{D9400247-5EC5-431A-9994-E342596CD84D}">
      <dgm:prSet/>
      <dgm:spPr/>
      <dgm:t>
        <a:bodyPr/>
        <a:lstStyle/>
        <a:p>
          <a:endParaRPr lang="en-CA"/>
        </a:p>
      </dgm:t>
    </dgm:pt>
    <dgm:pt modelId="{D3348815-3ADC-4735-81B0-213392BBA763}">
      <dgm:prSet phldrT="[Text]" phldr="0"/>
      <dgm:spPr/>
      <dgm:t>
        <a:bodyPr/>
        <a:lstStyle/>
        <a:p>
          <a:r>
            <a:rPr lang="en-CA"/>
            <a:t>Gooseberry Salsa</a:t>
          </a:r>
          <a:endParaRPr lang="en-CA" dirty="0"/>
        </a:p>
      </dgm:t>
    </dgm:pt>
    <dgm:pt modelId="{D0CDC74A-C949-417A-9256-ED814FD789ED}" type="parTrans" cxnId="{09F58C69-4314-4641-9BC1-E3A87943C508}">
      <dgm:prSet/>
      <dgm:spPr/>
      <dgm:t>
        <a:bodyPr/>
        <a:lstStyle/>
        <a:p>
          <a:endParaRPr lang="en-CA"/>
        </a:p>
      </dgm:t>
    </dgm:pt>
    <dgm:pt modelId="{D6A16F9C-55E0-48C4-9473-6D3AAB8A3854}" type="sibTrans" cxnId="{09F58C69-4314-4641-9BC1-E3A87943C508}">
      <dgm:prSet/>
      <dgm:spPr/>
      <dgm:t>
        <a:bodyPr/>
        <a:lstStyle/>
        <a:p>
          <a:endParaRPr lang="en-CA"/>
        </a:p>
      </dgm:t>
    </dgm:pt>
    <dgm:pt modelId="{EE2D4D96-E419-41B9-A99E-89E85175E6CE}" type="pres">
      <dgm:prSet presAssocID="{A0A8B7F3-A1EA-4398-B020-A4B4EC0DD473}" presName="Name0" presStyleCnt="0">
        <dgm:presLayoutVars>
          <dgm:dir/>
          <dgm:resizeHandles val="exact"/>
        </dgm:presLayoutVars>
      </dgm:prSet>
      <dgm:spPr/>
    </dgm:pt>
    <dgm:pt modelId="{6C4E4629-C70F-4130-8692-281D327F3A1E}" type="pres">
      <dgm:prSet presAssocID="{A9670D5A-A5C5-44A6-A52F-AE5D616EAAFB}" presName="compNode" presStyleCnt="0"/>
      <dgm:spPr/>
    </dgm:pt>
    <dgm:pt modelId="{4B1A733F-CB69-4C65-8292-B893478A3902}" type="pres">
      <dgm:prSet presAssocID="{A9670D5A-A5C5-44A6-A52F-AE5D616EAAFB}" presName="pictRect" presStyleLbl="node1" presStyleIdx="0" presStyleCnt="3"/>
      <dgm:spPr>
        <a:blipFill rotWithShape="1">
          <a:blip xmlns:r="http://schemas.openxmlformats.org/officeDocument/2006/relationships" r:embed="rId1"/>
          <a:srcRect/>
          <a:stretch>
            <a:fillRect l="-11000" r="-11000"/>
          </a:stretch>
        </a:blipFill>
      </dgm:spPr>
    </dgm:pt>
    <dgm:pt modelId="{9C77A6D5-5586-44DA-8338-23075A543176}" type="pres">
      <dgm:prSet presAssocID="{A9670D5A-A5C5-44A6-A52F-AE5D616EAAFB}" presName="textRect" presStyleLbl="revTx" presStyleIdx="0" presStyleCnt="3">
        <dgm:presLayoutVars>
          <dgm:bulletEnabled val="1"/>
        </dgm:presLayoutVars>
      </dgm:prSet>
      <dgm:spPr/>
    </dgm:pt>
    <dgm:pt modelId="{96DBD364-4EF7-43B7-B6BD-73609506CF03}" type="pres">
      <dgm:prSet presAssocID="{F2DC1C84-733D-4697-A047-E32D76C5AD20}" presName="sibTrans" presStyleLbl="sibTrans2D1" presStyleIdx="0" presStyleCnt="0"/>
      <dgm:spPr/>
    </dgm:pt>
    <dgm:pt modelId="{FBBFC2E8-191C-421D-90F0-3CF336D24EC3}" type="pres">
      <dgm:prSet presAssocID="{C7B956F5-F086-41F1-9D78-9677DC5D1D2F}" presName="compNode" presStyleCnt="0"/>
      <dgm:spPr/>
    </dgm:pt>
    <dgm:pt modelId="{3464FB19-160A-4E92-A443-51840D139F81}" type="pres">
      <dgm:prSet presAssocID="{C7B956F5-F086-41F1-9D78-9677DC5D1D2F}" presName="pictRect" presStyleLbl="nod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14000" r="-14000"/>
          </a:stretch>
        </a:blipFill>
      </dgm:spPr>
    </dgm:pt>
    <dgm:pt modelId="{27EB346C-5B56-45A9-AFBD-7F1805CD2A30}" type="pres">
      <dgm:prSet presAssocID="{C7B956F5-F086-41F1-9D78-9677DC5D1D2F}" presName="textRect" presStyleLbl="revTx" presStyleIdx="1" presStyleCnt="3">
        <dgm:presLayoutVars>
          <dgm:bulletEnabled val="1"/>
        </dgm:presLayoutVars>
      </dgm:prSet>
      <dgm:spPr/>
    </dgm:pt>
    <dgm:pt modelId="{B86DE76F-9448-40A8-AEA1-CE69E571A5BD}" type="pres">
      <dgm:prSet presAssocID="{D4FEFEF3-3494-439B-A15A-29C3DEBCF404}" presName="sibTrans" presStyleLbl="sibTrans2D1" presStyleIdx="0" presStyleCnt="0"/>
      <dgm:spPr/>
    </dgm:pt>
    <dgm:pt modelId="{0AE4E36E-6EFB-4693-A038-A6929F252317}" type="pres">
      <dgm:prSet presAssocID="{D3348815-3ADC-4735-81B0-213392BBA763}" presName="compNode" presStyleCnt="0"/>
      <dgm:spPr/>
    </dgm:pt>
    <dgm:pt modelId="{AE967894-422E-489C-B401-2CE119AA28C1}" type="pres">
      <dgm:prSet presAssocID="{D3348815-3ADC-4735-81B0-213392BBA763}" presName="pictRect" presStyleLbl="node1" presStyleIdx="2" presStyleCnt="3"/>
      <dgm:spPr>
        <a:blipFill rotWithShape="1">
          <a:blip xmlns:r="http://schemas.openxmlformats.org/officeDocument/2006/relationships" r:embed="rId3"/>
          <a:srcRect/>
          <a:stretch>
            <a:fillRect l="-19000" r="-19000"/>
          </a:stretch>
        </a:blipFill>
      </dgm:spPr>
    </dgm:pt>
    <dgm:pt modelId="{184B6A7D-C0C3-455D-89FF-BBB66AA25E6F}" type="pres">
      <dgm:prSet presAssocID="{D3348815-3ADC-4735-81B0-213392BBA763}" presName="textRect" presStyleLbl="revTx" presStyleIdx="2" presStyleCnt="3">
        <dgm:presLayoutVars>
          <dgm:bulletEnabled val="1"/>
        </dgm:presLayoutVars>
      </dgm:prSet>
      <dgm:spPr/>
    </dgm:pt>
  </dgm:ptLst>
  <dgm:cxnLst>
    <dgm:cxn modelId="{FAF41F01-205F-4B9C-8C3D-B554AD0EC958}" type="presOf" srcId="{A0A8B7F3-A1EA-4398-B020-A4B4EC0DD473}" destId="{EE2D4D96-E419-41B9-A99E-89E85175E6CE}" srcOrd="0" destOrd="0" presId="urn:microsoft.com/office/officeart/2005/8/layout/pList1"/>
    <dgm:cxn modelId="{D9400247-5EC5-431A-9994-E342596CD84D}" srcId="{A0A8B7F3-A1EA-4398-B020-A4B4EC0DD473}" destId="{C7B956F5-F086-41F1-9D78-9677DC5D1D2F}" srcOrd="1" destOrd="0" parTransId="{7E778760-FC74-42BA-A485-E6D84D969B5A}" sibTransId="{D4FEFEF3-3494-439B-A15A-29C3DEBCF404}"/>
    <dgm:cxn modelId="{FE85DC5F-D74F-4817-A9CA-C444ED83EBEB}" type="presOf" srcId="{A9670D5A-A5C5-44A6-A52F-AE5D616EAAFB}" destId="{9C77A6D5-5586-44DA-8338-23075A543176}" srcOrd="0" destOrd="0" presId="urn:microsoft.com/office/officeart/2005/8/layout/pList1"/>
    <dgm:cxn modelId="{23734263-9D9A-4F46-ABAC-B99715CB4EDE}" type="presOf" srcId="{F2DC1C84-733D-4697-A047-E32D76C5AD20}" destId="{96DBD364-4EF7-43B7-B6BD-73609506CF03}" srcOrd="0" destOrd="0" presId="urn:microsoft.com/office/officeart/2005/8/layout/pList1"/>
    <dgm:cxn modelId="{8F354763-6BE8-422E-870A-012EB439F027}" type="presOf" srcId="{C7B956F5-F086-41F1-9D78-9677DC5D1D2F}" destId="{27EB346C-5B56-45A9-AFBD-7F1805CD2A30}" srcOrd="0" destOrd="0" presId="urn:microsoft.com/office/officeart/2005/8/layout/pList1"/>
    <dgm:cxn modelId="{09F58C69-4314-4641-9BC1-E3A87943C508}" srcId="{A0A8B7F3-A1EA-4398-B020-A4B4EC0DD473}" destId="{D3348815-3ADC-4735-81B0-213392BBA763}" srcOrd="2" destOrd="0" parTransId="{D0CDC74A-C949-417A-9256-ED814FD789ED}" sibTransId="{D6A16F9C-55E0-48C4-9473-6D3AAB8A3854}"/>
    <dgm:cxn modelId="{E12C2281-1F56-4EA0-B2A4-FC074CE6B1A2}" type="presOf" srcId="{D4FEFEF3-3494-439B-A15A-29C3DEBCF404}" destId="{B86DE76F-9448-40A8-AEA1-CE69E571A5BD}" srcOrd="0" destOrd="0" presId="urn:microsoft.com/office/officeart/2005/8/layout/pList1"/>
    <dgm:cxn modelId="{2B0534C3-5A33-4C6F-9B74-CA5FB39460CA}" srcId="{A0A8B7F3-A1EA-4398-B020-A4B4EC0DD473}" destId="{A9670D5A-A5C5-44A6-A52F-AE5D616EAAFB}" srcOrd="0" destOrd="0" parTransId="{1B98164B-2B35-4A59-A4B2-75111DC3237C}" sibTransId="{F2DC1C84-733D-4697-A047-E32D76C5AD20}"/>
    <dgm:cxn modelId="{CFC567C5-2EF1-430B-8EEB-F3DCCD5BD5A2}" type="presOf" srcId="{D3348815-3ADC-4735-81B0-213392BBA763}" destId="{184B6A7D-C0C3-455D-89FF-BBB66AA25E6F}" srcOrd="0" destOrd="0" presId="urn:microsoft.com/office/officeart/2005/8/layout/pList1"/>
    <dgm:cxn modelId="{E786A719-E91C-4AA0-8347-899A4A0A188F}" type="presParOf" srcId="{EE2D4D96-E419-41B9-A99E-89E85175E6CE}" destId="{6C4E4629-C70F-4130-8692-281D327F3A1E}" srcOrd="0" destOrd="0" presId="urn:microsoft.com/office/officeart/2005/8/layout/pList1"/>
    <dgm:cxn modelId="{56E89E20-14F6-452F-BDD8-B13C92503AB9}" type="presParOf" srcId="{6C4E4629-C70F-4130-8692-281D327F3A1E}" destId="{4B1A733F-CB69-4C65-8292-B893478A3902}" srcOrd="0" destOrd="0" presId="urn:microsoft.com/office/officeart/2005/8/layout/pList1"/>
    <dgm:cxn modelId="{4C0233FE-69E1-4E3F-8DAC-3353EF184669}" type="presParOf" srcId="{6C4E4629-C70F-4130-8692-281D327F3A1E}" destId="{9C77A6D5-5586-44DA-8338-23075A543176}" srcOrd="1" destOrd="0" presId="urn:microsoft.com/office/officeart/2005/8/layout/pList1"/>
    <dgm:cxn modelId="{C24D87A7-8313-48C3-9ECA-733A44BA21DF}" type="presParOf" srcId="{EE2D4D96-E419-41B9-A99E-89E85175E6CE}" destId="{96DBD364-4EF7-43B7-B6BD-73609506CF03}" srcOrd="1" destOrd="0" presId="urn:microsoft.com/office/officeart/2005/8/layout/pList1"/>
    <dgm:cxn modelId="{97DBF874-A7F6-4FFD-8360-AC43DDB28421}" type="presParOf" srcId="{EE2D4D96-E419-41B9-A99E-89E85175E6CE}" destId="{FBBFC2E8-191C-421D-90F0-3CF336D24EC3}" srcOrd="2" destOrd="0" presId="urn:microsoft.com/office/officeart/2005/8/layout/pList1"/>
    <dgm:cxn modelId="{B27C992D-4E32-4103-8ABE-341669E3DDC2}" type="presParOf" srcId="{FBBFC2E8-191C-421D-90F0-3CF336D24EC3}" destId="{3464FB19-160A-4E92-A443-51840D139F81}" srcOrd="0" destOrd="0" presId="urn:microsoft.com/office/officeart/2005/8/layout/pList1"/>
    <dgm:cxn modelId="{1226CC51-1975-48DF-974B-0ABFF62FC847}" type="presParOf" srcId="{FBBFC2E8-191C-421D-90F0-3CF336D24EC3}" destId="{27EB346C-5B56-45A9-AFBD-7F1805CD2A30}" srcOrd="1" destOrd="0" presId="urn:microsoft.com/office/officeart/2005/8/layout/pList1"/>
    <dgm:cxn modelId="{9F4CE278-73AB-41A4-9733-F026CF4181BB}" type="presParOf" srcId="{EE2D4D96-E419-41B9-A99E-89E85175E6CE}" destId="{B86DE76F-9448-40A8-AEA1-CE69E571A5BD}" srcOrd="3" destOrd="0" presId="urn:microsoft.com/office/officeart/2005/8/layout/pList1"/>
    <dgm:cxn modelId="{C21D4FCC-4D12-4E7A-B41A-92FCA87FBF68}" type="presParOf" srcId="{EE2D4D96-E419-41B9-A99E-89E85175E6CE}" destId="{0AE4E36E-6EFB-4693-A038-A6929F252317}" srcOrd="4" destOrd="0" presId="urn:microsoft.com/office/officeart/2005/8/layout/pList1"/>
    <dgm:cxn modelId="{AC904C17-261B-4800-94B6-A1158305ACD5}" type="presParOf" srcId="{0AE4E36E-6EFB-4693-A038-A6929F252317}" destId="{AE967894-422E-489C-B401-2CE119AA28C1}" srcOrd="0" destOrd="0" presId="urn:microsoft.com/office/officeart/2005/8/layout/pList1"/>
    <dgm:cxn modelId="{AFC10A70-8146-41CA-A276-A6B7DC9D0E30}" type="presParOf" srcId="{0AE4E36E-6EFB-4693-A038-A6929F252317}" destId="{184B6A7D-C0C3-455D-89FF-BBB66AA25E6F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CDCD924-D78A-42A4-94DF-290794F8C1C1}" type="doc">
      <dgm:prSet loTypeId="urn:microsoft.com/office/officeart/2005/8/layout/pList1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A52BA4C5-6AC4-4C71-AA57-396D3F1265EF}">
      <dgm:prSet phldrT="[Text]" phldr="0"/>
      <dgm:spPr/>
      <dgm:t>
        <a:bodyPr/>
        <a:lstStyle/>
        <a:p>
          <a:r>
            <a:rPr lang="en-CA" dirty="0"/>
            <a:t>Braised short rib with pickled apple salsa</a:t>
          </a:r>
        </a:p>
      </dgm:t>
    </dgm:pt>
    <dgm:pt modelId="{E334F4B0-69F8-4ACE-85AF-9B4B55D9E900}" type="parTrans" cxnId="{8AD31672-D483-436E-8DE1-1D32E752A6EF}">
      <dgm:prSet/>
      <dgm:spPr/>
      <dgm:t>
        <a:bodyPr/>
        <a:lstStyle/>
        <a:p>
          <a:endParaRPr lang="en-CA"/>
        </a:p>
      </dgm:t>
    </dgm:pt>
    <dgm:pt modelId="{60711E2C-ED2F-4BE8-BB46-BE7CC17B57E0}" type="sibTrans" cxnId="{8AD31672-D483-436E-8DE1-1D32E752A6EF}">
      <dgm:prSet/>
      <dgm:spPr/>
      <dgm:t>
        <a:bodyPr/>
        <a:lstStyle/>
        <a:p>
          <a:endParaRPr lang="en-CA"/>
        </a:p>
      </dgm:t>
    </dgm:pt>
    <dgm:pt modelId="{B8D58C3D-036D-4BAF-9357-D1D83A865335}">
      <dgm:prSet phldrT="[Text]" phldr="0"/>
      <dgm:spPr/>
      <dgm:t>
        <a:bodyPr/>
        <a:lstStyle/>
        <a:p>
          <a:r>
            <a:rPr lang="en-CA" dirty="0"/>
            <a:t>Same salsa used on a pulled jackfruit cornbread hors d’oeuvre</a:t>
          </a:r>
        </a:p>
      </dgm:t>
    </dgm:pt>
    <dgm:pt modelId="{D105D579-9232-47D3-85C7-788026763A50}" type="parTrans" cxnId="{9BFBDB97-43F0-4253-A931-F881D2755ECB}">
      <dgm:prSet/>
      <dgm:spPr/>
      <dgm:t>
        <a:bodyPr/>
        <a:lstStyle/>
        <a:p>
          <a:endParaRPr lang="en-CA"/>
        </a:p>
      </dgm:t>
    </dgm:pt>
    <dgm:pt modelId="{5738561F-F149-4D4D-B555-3B2DBA9CF53C}" type="sibTrans" cxnId="{9BFBDB97-43F0-4253-A931-F881D2755ECB}">
      <dgm:prSet/>
      <dgm:spPr/>
      <dgm:t>
        <a:bodyPr/>
        <a:lstStyle/>
        <a:p>
          <a:endParaRPr lang="en-CA"/>
        </a:p>
      </dgm:t>
    </dgm:pt>
    <dgm:pt modelId="{4E4CDEE0-1618-4879-B082-DAD9BEE7E9CA}" type="pres">
      <dgm:prSet presAssocID="{8CDCD924-D78A-42A4-94DF-290794F8C1C1}" presName="Name0" presStyleCnt="0">
        <dgm:presLayoutVars>
          <dgm:dir/>
          <dgm:resizeHandles val="exact"/>
        </dgm:presLayoutVars>
      </dgm:prSet>
      <dgm:spPr/>
    </dgm:pt>
    <dgm:pt modelId="{CF25B05E-13FD-4BA7-BED3-E4A3744107F5}" type="pres">
      <dgm:prSet presAssocID="{A52BA4C5-6AC4-4C71-AA57-396D3F1265EF}" presName="compNode" presStyleCnt="0"/>
      <dgm:spPr/>
    </dgm:pt>
    <dgm:pt modelId="{D17BDF26-DDE8-4C59-9319-19005C003E61}" type="pres">
      <dgm:prSet presAssocID="{A52BA4C5-6AC4-4C71-AA57-396D3F1265EF}" presName="pictRect" presStyleLbl="node1" presStyleIdx="0" presStyleCnt="2"/>
      <dgm:spPr>
        <a:blipFill rotWithShape="1">
          <a:blip xmlns:r="http://schemas.openxmlformats.org/officeDocument/2006/relationships" r:embed="rId1"/>
          <a:srcRect/>
          <a:stretch>
            <a:fillRect t="-2000" b="-2000"/>
          </a:stretch>
        </a:blipFill>
        <a:ln>
          <a:solidFill>
            <a:schemeClr val="accent2"/>
          </a:solidFill>
        </a:ln>
      </dgm:spPr>
    </dgm:pt>
    <dgm:pt modelId="{C2F8D534-05E8-4C74-BCA3-276FBCCE0458}" type="pres">
      <dgm:prSet presAssocID="{A52BA4C5-6AC4-4C71-AA57-396D3F1265EF}" presName="textRect" presStyleLbl="revTx" presStyleIdx="0" presStyleCnt="2">
        <dgm:presLayoutVars>
          <dgm:bulletEnabled val="1"/>
        </dgm:presLayoutVars>
      </dgm:prSet>
      <dgm:spPr/>
    </dgm:pt>
    <dgm:pt modelId="{6EEABD1D-B533-42E5-9A3B-DBA8AE805F77}" type="pres">
      <dgm:prSet presAssocID="{60711E2C-ED2F-4BE8-BB46-BE7CC17B57E0}" presName="sibTrans" presStyleLbl="sibTrans2D1" presStyleIdx="0" presStyleCnt="0"/>
      <dgm:spPr/>
    </dgm:pt>
    <dgm:pt modelId="{1889AC80-18C5-45E2-A791-96C76EE05933}" type="pres">
      <dgm:prSet presAssocID="{B8D58C3D-036D-4BAF-9357-D1D83A865335}" presName="compNode" presStyleCnt="0"/>
      <dgm:spPr/>
    </dgm:pt>
    <dgm:pt modelId="{64D61751-4469-4C8C-BF98-5D25389B3F24}" type="pres">
      <dgm:prSet presAssocID="{B8D58C3D-036D-4BAF-9357-D1D83A865335}" presName="pictRect" presStyleLbl="node1" presStyleIdx="1" presStyleCnt="2"/>
      <dgm:spPr>
        <a:blipFill rotWithShape="1">
          <a:blip xmlns:r="http://schemas.openxmlformats.org/officeDocument/2006/relationships" r:embed="rId2"/>
          <a:srcRect/>
          <a:stretch>
            <a:fillRect l="-25000" r="-25000"/>
          </a:stretch>
        </a:blipFill>
        <a:ln>
          <a:solidFill>
            <a:schemeClr val="accent2"/>
          </a:solidFill>
        </a:ln>
      </dgm:spPr>
    </dgm:pt>
    <dgm:pt modelId="{0DF2DBE3-191B-4576-919F-700D81B3A144}" type="pres">
      <dgm:prSet presAssocID="{B8D58C3D-036D-4BAF-9357-D1D83A865335}" presName="textRect" presStyleLbl="revTx" presStyleIdx="1" presStyleCnt="2">
        <dgm:presLayoutVars>
          <dgm:bulletEnabled val="1"/>
        </dgm:presLayoutVars>
      </dgm:prSet>
      <dgm:spPr/>
    </dgm:pt>
  </dgm:ptLst>
  <dgm:cxnLst>
    <dgm:cxn modelId="{8AD31672-D483-436E-8DE1-1D32E752A6EF}" srcId="{8CDCD924-D78A-42A4-94DF-290794F8C1C1}" destId="{A52BA4C5-6AC4-4C71-AA57-396D3F1265EF}" srcOrd="0" destOrd="0" parTransId="{E334F4B0-69F8-4ACE-85AF-9B4B55D9E900}" sibTransId="{60711E2C-ED2F-4BE8-BB46-BE7CC17B57E0}"/>
    <dgm:cxn modelId="{BED82275-0B7C-4755-AEA2-9762C0E219A8}" type="presOf" srcId="{A52BA4C5-6AC4-4C71-AA57-396D3F1265EF}" destId="{C2F8D534-05E8-4C74-BCA3-276FBCCE0458}" srcOrd="0" destOrd="0" presId="urn:microsoft.com/office/officeart/2005/8/layout/pList1"/>
    <dgm:cxn modelId="{9BFBDB97-43F0-4253-A931-F881D2755ECB}" srcId="{8CDCD924-D78A-42A4-94DF-290794F8C1C1}" destId="{B8D58C3D-036D-4BAF-9357-D1D83A865335}" srcOrd="1" destOrd="0" parTransId="{D105D579-9232-47D3-85C7-788026763A50}" sibTransId="{5738561F-F149-4D4D-B555-3B2DBA9CF53C}"/>
    <dgm:cxn modelId="{CCB2CBA9-804E-41B1-BDF8-D9CF8D4AEA16}" type="presOf" srcId="{B8D58C3D-036D-4BAF-9357-D1D83A865335}" destId="{0DF2DBE3-191B-4576-919F-700D81B3A144}" srcOrd="0" destOrd="0" presId="urn:microsoft.com/office/officeart/2005/8/layout/pList1"/>
    <dgm:cxn modelId="{B8EBD4C6-E6F7-4F5A-956C-B93B86477C58}" type="presOf" srcId="{60711E2C-ED2F-4BE8-BB46-BE7CC17B57E0}" destId="{6EEABD1D-B533-42E5-9A3B-DBA8AE805F77}" srcOrd="0" destOrd="0" presId="urn:microsoft.com/office/officeart/2005/8/layout/pList1"/>
    <dgm:cxn modelId="{7E573EE5-736A-46F3-85B1-DEB8A4E9105F}" type="presOf" srcId="{8CDCD924-D78A-42A4-94DF-290794F8C1C1}" destId="{4E4CDEE0-1618-4879-B082-DAD9BEE7E9CA}" srcOrd="0" destOrd="0" presId="urn:microsoft.com/office/officeart/2005/8/layout/pList1"/>
    <dgm:cxn modelId="{BEA9BCC7-7D3F-469D-A8D4-0D3F3121B277}" type="presParOf" srcId="{4E4CDEE0-1618-4879-B082-DAD9BEE7E9CA}" destId="{CF25B05E-13FD-4BA7-BED3-E4A3744107F5}" srcOrd="0" destOrd="0" presId="urn:microsoft.com/office/officeart/2005/8/layout/pList1"/>
    <dgm:cxn modelId="{76CC2C9B-FDD5-4E39-9513-4FAC28D41BB6}" type="presParOf" srcId="{CF25B05E-13FD-4BA7-BED3-E4A3744107F5}" destId="{D17BDF26-DDE8-4C59-9319-19005C003E61}" srcOrd="0" destOrd="0" presId="urn:microsoft.com/office/officeart/2005/8/layout/pList1"/>
    <dgm:cxn modelId="{44E96CB8-5AA8-4488-8DA7-3CF291C6A8BA}" type="presParOf" srcId="{CF25B05E-13FD-4BA7-BED3-E4A3744107F5}" destId="{C2F8D534-05E8-4C74-BCA3-276FBCCE0458}" srcOrd="1" destOrd="0" presId="urn:microsoft.com/office/officeart/2005/8/layout/pList1"/>
    <dgm:cxn modelId="{34B104E1-B69D-4447-A222-E2D6029BE41D}" type="presParOf" srcId="{4E4CDEE0-1618-4879-B082-DAD9BEE7E9CA}" destId="{6EEABD1D-B533-42E5-9A3B-DBA8AE805F77}" srcOrd="1" destOrd="0" presId="urn:microsoft.com/office/officeart/2005/8/layout/pList1"/>
    <dgm:cxn modelId="{CF115F27-A930-4CD9-81DF-CD2D08238E69}" type="presParOf" srcId="{4E4CDEE0-1618-4879-B082-DAD9BEE7E9CA}" destId="{1889AC80-18C5-45E2-A791-96C76EE05933}" srcOrd="2" destOrd="0" presId="urn:microsoft.com/office/officeart/2005/8/layout/pList1"/>
    <dgm:cxn modelId="{EBA1A03C-19EB-4EC8-B627-9AB2F16F65F7}" type="presParOf" srcId="{1889AC80-18C5-45E2-A791-96C76EE05933}" destId="{64D61751-4469-4C8C-BF98-5D25389B3F24}" srcOrd="0" destOrd="0" presId="urn:microsoft.com/office/officeart/2005/8/layout/pList1"/>
    <dgm:cxn modelId="{1F96AD4D-A7E6-4D07-A809-4FA8C1714A17}" type="presParOf" srcId="{1889AC80-18C5-45E2-A791-96C76EE05933}" destId="{0DF2DBE3-191B-4576-919F-700D81B3A144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0EFB7FC-9522-4B23-829D-D6D08C6BA5AA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CA"/>
        </a:p>
      </dgm:t>
    </dgm:pt>
    <dgm:pt modelId="{4C6977B5-2DEF-440B-AE1E-258D23FADBB7}">
      <dgm:prSet/>
      <dgm:spPr/>
      <dgm:t>
        <a:bodyPr/>
        <a:lstStyle/>
        <a:p>
          <a:r>
            <a:rPr lang="en-US" b="0" i="0" dirty="0"/>
            <a:t>Brioche, a great dough to master that has many uses: </a:t>
          </a:r>
          <a:endParaRPr lang="en-CA" dirty="0"/>
        </a:p>
      </dgm:t>
    </dgm:pt>
    <dgm:pt modelId="{101F7C45-9227-4B52-AACB-EFE795EF44AB}" type="parTrans" cxnId="{8E35E5D4-A74B-4B72-B02D-702AB3FC1385}">
      <dgm:prSet/>
      <dgm:spPr/>
      <dgm:t>
        <a:bodyPr/>
        <a:lstStyle/>
        <a:p>
          <a:endParaRPr lang="en-CA"/>
        </a:p>
      </dgm:t>
    </dgm:pt>
    <dgm:pt modelId="{C5FD3529-53B2-4182-B99A-095404D45863}" type="sibTrans" cxnId="{8E35E5D4-A74B-4B72-B02D-702AB3FC1385}">
      <dgm:prSet/>
      <dgm:spPr/>
      <dgm:t>
        <a:bodyPr/>
        <a:lstStyle/>
        <a:p>
          <a:endParaRPr lang="en-CA"/>
        </a:p>
      </dgm:t>
    </dgm:pt>
    <dgm:pt modelId="{1C075568-4E36-421B-8238-67C1E3D60934}">
      <dgm:prSet/>
      <dgm:spPr/>
      <dgm:t>
        <a:bodyPr/>
        <a:lstStyle/>
        <a:p>
          <a:r>
            <a:rPr lang="en-US" b="0" i="0"/>
            <a:t>Buns for sliders, buffets, bread baskets</a:t>
          </a:r>
          <a:endParaRPr lang="en-CA"/>
        </a:p>
      </dgm:t>
    </dgm:pt>
    <dgm:pt modelId="{FA3D3C49-D7F5-4FF5-946D-E1C00D0B30FB}" type="parTrans" cxnId="{16FD2868-5554-4793-B366-CEF78584D1FF}">
      <dgm:prSet/>
      <dgm:spPr/>
      <dgm:t>
        <a:bodyPr/>
        <a:lstStyle/>
        <a:p>
          <a:endParaRPr lang="en-CA"/>
        </a:p>
      </dgm:t>
    </dgm:pt>
    <dgm:pt modelId="{4D0AF10E-84FC-4551-B620-C11D72B714A8}" type="sibTrans" cxnId="{16FD2868-5554-4793-B366-CEF78584D1FF}">
      <dgm:prSet/>
      <dgm:spPr/>
      <dgm:t>
        <a:bodyPr/>
        <a:lstStyle/>
        <a:p>
          <a:endParaRPr lang="en-CA"/>
        </a:p>
      </dgm:t>
    </dgm:pt>
    <dgm:pt modelId="{2B28A220-A1CC-4AF6-922F-145D584C2DED}">
      <dgm:prSet/>
      <dgm:spPr/>
      <dgm:t>
        <a:bodyPr/>
        <a:lstStyle/>
        <a:p>
          <a:r>
            <a:rPr lang="en-US" b="0" i="0"/>
            <a:t>Bake in loaves, slice for hors d’oeuvre bases</a:t>
          </a:r>
          <a:endParaRPr lang="en-CA"/>
        </a:p>
      </dgm:t>
    </dgm:pt>
    <dgm:pt modelId="{31D7FD12-904E-40E4-8583-2A71EC1D862F}" type="parTrans" cxnId="{F5CC9EDC-FED4-4FED-930D-5A09C2054CC1}">
      <dgm:prSet/>
      <dgm:spPr/>
      <dgm:t>
        <a:bodyPr/>
        <a:lstStyle/>
        <a:p>
          <a:endParaRPr lang="en-CA"/>
        </a:p>
      </dgm:t>
    </dgm:pt>
    <dgm:pt modelId="{A60E5C44-6CC6-4EF7-BF3B-7408C138BE81}" type="sibTrans" cxnId="{F5CC9EDC-FED4-4FED-930D-5A09C2054CC1}">
      <dgm:prSet/>
      <dgm:spPr/>
      <dgm:t>
        <a:bodyPr/>
        <a:lstStyle/>
        <a:p>
          <a:endParaRPr lang="en-CA"/>
        </a:p>
      </dgm:t>
    </dgm:pt>
    <dgm:pt modelId="{871E1E23-3B18-4BA7-BAFD-7BFCD50D0C54}">
      <dgm:prSet/>
      <dgm:spPr/>
      <dgm:t>
        <a:bodyPr/>
        <a:lstStyle/>
        <a:p>
          <a:r>
            <a:rPr lang="en-US" b="0" i="0"/>
            <a:t>Stuff with sweet or savory fillings for breakfast items</a:t>
          </a:r>
          <a:endParaRPr lang="en-CA"/>
        </a:p>
      </dgm:t>
    </dgm:pt>
    <dgm:pt modelId="{4CD8B380-DB23-4F9A-A697-FFC58EA09E62}" type="parTrans" cxnId="{405191F2-9F00-4C3E-A829-DB17808C0414}">
      <dgm:prSet/>
      <dgm:spPr/>
      <dgm:t>
        <a:bodyPr/>
        <a:lstStyle/>
        <a:p>
          <a:endParaRPr lang="en-CA"/>
        </a:p>
      </dgm:t>
    </dgm:pt>
    <dgm:pt modelId="{7268A5A5-062D-489B-BACF-F8B5F4654124}" type="sibTrans" cxnId="{405191F2-9F00-4C3E-A829-DB17808C0414}">
      <dgm:prSet/>
      <dgm:spPr/>
      <dgm:t>
        <a:bodyPr/>
        <a:lstStyle/>
        <a:p>
          <a:endParaRPr lang="en-CA"/>
        </a:p>
      </dgm:t>
    </dgm:pt>
    <dgm:pt modelId="{200E78B2-4E0A-46F9-9B63-D3D512DD65CA}">
      <dgm:prSet/>
      <dgm:spPr/>
      <dgm:t>
        <a:bodyPr/>
        <a:lstStyle/>
        <a:p>
          <a:r>
            <a:rPr lang="en-US" b="0" i="0"/>
            <a:t>You can add flavors into the dough</a:t>
          </a:r>
          <a:endParaRPr lang="en-CA"/>
        </a:p>
      </dgm:t>
    </dgm:pt>
    <dgm:pt modelId="{DC91C900-EFAF-4094-A38E-884BF9261E2E}" type="parTrans" cxnId="{CB6067D9-0E7A-4362-A541-9C7A8DCF720E}">
      <dgm:prSet/>
      <dgm:spPr/>
      <dgm:t>
        <a:bodyPr/>
        <a:lstStyle/>
        <a:p>
          <a:endParaRPr lang="en-CA"/>
        </a:p>
      </dgm:t>
    </dgm:pt>
    <dgm:pt modelId="{741983F1-A197-4646-9362-4787F66805E4}" type="sibTrans" cxnId="{CB6067D9-0E7A-4362-A541-9C7A8DCF720E}">
      <dgm:prSet/>
      <dgm:spPr/>
      <dgm:t>
        <a:bodyPr/>
        <a:lstStyle/>
        <a:p>
          <a:endParaRPr lang="en-CA"/>
        </a:p>
      </dgm:t>
    </dgm:pt>
    <dgm:pt modelId="{575FF0D0-2FB9-4C7C-A536-1FD6D744365C}">
      <dgm:prSet/>
      <dgm:spPr/>
      <dgm:t>
        <a:bodyPr/>
        <a:lstStyle/>
        <a:p>
          <a:r>
            <a:rPr lang="en-US" b="0" i="0"/>
            <a:t>Freezes well and is easy to produce ahead of time</a:t>
          </a:r>
          <a:endParaRPr lang="en-CA"/>
        </a:p>
      </dgm:t>
    </dgm:pt>
    <dgm:pt modelId="{DC76FB8B-DD9F-413C-A3D5-1AB55D86DA75}" type="parTrans" cxnId="{EBB4EFC1-D58B-4302-8548-1EE63681FF58}">
      <dgm:prSet/>
      <dgm:spPr/>
      <dgm:t>
        <a:bodyPr/>
        <a:lstStyle/>
        <a:p>
          <a:endParaRPr lang="en-CA"/>
        </a:p>
      </dgm:t>
    </dgm:pt>
    <dgm:pt modelId="{DF9F02B2-F324-4800-804A-CC81AA64A058}" type="sibTrans" cxnId="{EBB4EFC1-D58B-4302-8548-1EE63681FF58}">
      <dgm:prSet/>
      <dgm:spPr/>
      <dgm:t>
        <a:bodyPr/>
        <a:lstStyle/>
        <a:p>
          <a:endParaRPr lang="en-CA"/>
        </a:p>
      </dgm:t>
    </dgm:pt>
    <dgm:pt modelId="{312B4FBE-7D64-42F4-A5FE-9D907E870E08}" type="pres">
      <dgm:prSet presAssocID="{50EFB7FC-9522-4B23-829D-D6D08C6BA5AA}" presName="linear" presStyleCnt="0">
        <dgm:presLayoutVars>
          <dgm:animLvl val="lvl"/>
          <dgm:resizeHandles val="exact"/>
        </dgm:presLayoutVars>
      </dgm:prSet>
      <dgm:spPr/>
    </dgm:pt>
    <dgm:pt modelId="{F70C4932-B924-4DCE-9357-BFA36FCD3D76}" type="pres">
      <dgm:prSet presAssocID="{4C6977B5-2DEF-440B-AE1E-258D23FADBB7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5F885C52-5ADF-4B06-95C7-469EBAC366C8}" type="pres">
      <dgm:prSet presAssocID="{4C6977B5-2DEF-440B-AE1E-258D23FADBB7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1BDA524A-A361-40F1-BA7A-4902F76273B1}" type="presOf" srcId="{200E78B2-4E0A-46F9-9B63-D3D512DD65CA}" destId="{5F885C52-5ADF-4B06-95C7-469EBAC366C8}" srcOrd="0" destOrd="3" presId="urn:microsoft.com/office/officeart/2005/8/layout/vList2"/>
    <dgm:cxn modelId="{60D61067-4872-466F-B80A-EF06311A023E}" type="presOf" srcId="{1C075568-4E36-421B-8238-67C1E3D60934}" destId="{5F885C52-5ADF-4B06-95C7-469EBAC366C8}" srcOrd="0" destOrd="0" presId="urn:microsoft.com/office/officeart/2005/8/layout/vList2"/>
    <dgm:cxn modelId="{16FD2868-5554-4793-B366-CEF78584D1FF}" srcId="{4C6977B5-2DEF-440B-AE1E-258D23FADBB7}" destId="{1C075568-4E36-421B-8238-67C1E3D60934}" srcOrd="0" destOrd="0" parTransId="{FA3D3C49-D7F5-4FF5-946D-E1C00D0B30FB}" sibTransId="{4D0AF10E-84FC-4551-B620-C11D72B714A8}"/>
    <dgm:cxn modelId="{5D9E3B7A-8311-4479-9222-A7C24FFCE717}" type="presOf" srcId="{2B28A220-A1CC-4AF6-922F-145D584C2DED}" destId="{5F885C52-5ADF-4B06-95C7-469EBAC366C8}" srcOrd="0" destOrd="1" presId="urn:microsoft.com/office/officeart/2005/8/layout/vList2"/>
    <dgm:cxn modelId="{B65EAF7B-D052-403A-9ED4-6D2444E67D22}" type="presOf" srcId="{50EFB7FC-9522-4B23-829D-D6D08C6BA5AA}" destId="{312B4FBE-7D64-42F4-A5FE-9D907E870E08}" srcOrd="0" destOrd="0" presId="urn:microsoft.com/office/officeart/2005/8/layout/vList2"/>
    <dgm:cxn modelId="{1EC29182-901C-4A2A-81E9-19F8262A2FF9}" type="presOf" srcId="{871E1E23-3B18-4BA7-BAFD-7BFCD50D0C54}" destId="{5F885C52-5ADF-4B06-95C7-469EBAC366C8}" srcOrd="0" destOrd="2" presId="urn:microsoft.com/office/officeart/2005/8/layout/vList2"/>
    <dgm:cxn modelId="{ACBD9486-D119-4F94-8BC7-B4A94DAB93E5}" type="presOf" srcId="{575FF0D0-2FB9-4C7C-A536-1FD6D744365C}" destId="{5F885C52-5ADF-4B06-95C7-469EBAC366C8}" srcOrd="0" destOrd="4" presId="urn:microsoft.com/office/officeart/2005/8/layout/vList2"/>
    <dgm:cxn modelId="{EBB4EFC1-D58B-4302-8548-1EE63681FF58}" srcId="{4C6977B5-2DEF-440B-AE1E-258D23FADBB7}" destId="{575FF0D0-2FB9-4C7C-A536-1FD6D744365C}" srcOrd="4" destOrd="0" parTransId="{DC76FB8B-DD9F-413C-A3D5-1AB55D86DA75}" sibTransId="{DF9F02B2-F324-4800-804A-CC81AA64A058}"/>
    <dgm:cxn modelId="{8E35E5D4-A74B-4B72-B02D-702AB3FC1385}" srcId="{50EFB7FC-9522-4B23-829D-D6D08C6BA5AA}" destId="{4C6977B5-2DEF-440B-AE1E-258D23FADBB7}" srcOrd="0" destOrd="0" parTransId="{101F7C45-9227-4B52-AACB-EFE795EF44AB}" sibTransId="{C5FD3529-53B2-4182-B99A-095404D45863}"/>
    <dgm:cxn modelId="{CB6067D9-0E7A-4362-A541-9C7A8DCF720E}" srcId="{4C6977B5-2DEF-440B-AE1E-258D23FADBB7}" destId="{200E78B2-4E0A-46F9-9B63-D3D512DD65CA}" srcOrd="3" destOrd="0" parTransId="{DC91C900-EFAF-4094-A38E-884BF9261E2E}" sibTransId="{741983F1-A197-4646-9362-4787F66805E4}"/>
    <dgm:cxn modelId="{1AABCBDA-AA13-4D62-AFC0-A2164994E1CF}" type="presOf" srcId="{4C6977B5-2DEF-440B-AE1E-258D23FADBB7}" destId="{F70C4932-B924-4DCE-9357-BFA36FCD3D76}" srcOrd="0" destOrd="0" presId="urn:microsoft.com/office/officeart/2005/8/layout/vList2"/>
    <dgm:cxn modelId="{F5CC9EDC-FED4-4FED-930D-5A09C2054CC1}" srcId="{4C6977B5-2DEF-440B-AE1E-258D23FADBB7}" destId="{2B28A220-A1CC-4AF6-922F-145D584C2DED}" srcOrd="1" destOrd="0" parTransId="{31D7FD12-904E-40E4-8583-2A71EC1D862F}" sibTransId="{A60E5C44-6CC6-4EF7-BF3B-7408C138BE81}"/>
    <dgm:cxn modelId="{405191F2-9F00-4C3E-A829-DB17808C0414}" srcId="{4C6977B5-2DEF-440B-AE1E-258D23FADBB7}" destId="{871E1E23-3B18-4BA7-BAFD-7BFCD50D0C54}" srcOrd="2" destOrd="0" parTransId="{4CD8B380-DB23-4F9A-A697-FFC58EA09E62}" sibTransId="{7268A5A5-062D-489B-BACF-F8B5F4654124}"/>
    <dgm:cxn modelId="{A73490D4-F7AD-41FD-A057-E91EA88377A6}" type="presParOf" srcId="{312B4FBE-7D64-42F4-A5FE-9D907E870E08}" destId="{F70C4932-B924-4DCE-9357-BFA36FCD3D76}" srcOrd="0" destOrd="0" presId="urn:microsoft.com/office/officeart/2005/8/layout/vList2"/>
    <dgm:cxn modelId="{D44ACE60-4D31-46EA-8058-D6E2B7D1B7A2}" type="presParOf" srcId="{312B4FBE-7D64-42F4-A5FE-9D907E870E08}" destId="{5F885C52-5ADF-4B06-95C7-469EBAC366C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D26C56A-846B-4DAC-8F41-F0EDB15264E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6777470-A2FA-4D7B-B00F-C706C2635370}">
      <dgm:prSet/>
      <dgm:spPr/>
      <dgm:t>
        <a:bodyPr/>
        <a:lstStyle/>
        <a:p>
          <a:r>
            <a:rPr lang="en-CA"/>
            <a:t>Easy base recipe that can be flavor adapted by playing around with ratios of cream and fruit purees or infusing spices and aromatics into the cream </a:t>
          </a:r>
          <a:endParaRPr lang="en-US"/>
        </a:p>
      </dgm:t>
    </dgm:pt>
    <dgm:pt modelId="{CBF80AC7-798E-444B-9FA9-E2CAAC480FB5}" type="parTrans" cxnId="{2E71991A-4557-4802-9DF7-1E6A3F81DE9D}">
      <dgm:prSet/>
      <dgm:spPr/>
      <dgm:t>
        <a:bodyPr/>
        <a:lstStyle/>
        <a:p>
          <a:endParaRPr lang="en-US"/>
        </a:p>
      </dgm:t>
    </dgm:pt>
    <dgm:pt modelId="{AA95AB5E-1262-428A-86A7-53D0BD8041B2}" type="sibTrans" cxnId="{2E71991A-4557-4802-9DF7-1E6A3F81DE9D}">
      <dgm:prSet/>
      <dgm:spPr/>
      <dgm:t>
        <a:bodyPr/>
        <a:lstStyle/>
        <a:p>
          <a:endParaRPr lang="en-US"/>
        </a:p>
      </dgm:t>
    </dgm:pt>
    <dgm:pt modelId="{DB45F4A4-A49E-4117-AF89-65F56F393D4C}">
      <dgm:prSet/>
      <dgm:spPr/>
      <dgm:t>
        <a:bodyPr/>
        <a:lstStyle/>
        <a:p>
          <a:r>
            <a:rPr lang="en-CA"/>
            <a:t>Can be molded in silicon molds, whipped, piped or swooshed on a plate</a:t>
          </a:r>
          <a:endParaRPr lang="en-US"/>
        </a:p>
      </dgm:t>
    </dgm:pt>
    <dgm:pt modelId="{2AB87C3E-6211-4133-BFE7-B90B6AF0BCF5}" type="parTrans" cxnId="{149C3725-EAB7-4313-8429-4F301DCA5AD7}">
      <dgm:prSet/>
      <dgm:spPr/>
      <dgm:t>
        <a:bodyPr/>
        <a:lstStyle/>
        <a:p>
          <a:endParaRPr lang="en-US"/>
        </a:p>
      </dgm:t>
    </dgm:pt>
    <dgm:pt modelId="{4127C7DE-029A-4ACB-811C-0A2DFCE8CD79}" type="sibTrans" cxnId="{149C3725-EAB7-4313-8429-4F301DCA5AD7}">
      <dgm:prSet/>
      <dgm:spPr/>
      <dgm:t>
        <a:bodyPr/>
        <a:lstStyle/>
        <a:p>
          <a:endParaRPr lang="en-US"/>
        </a:p>
      </dgm:t>
    </dgm:pt>
    <dgm:pt modelId="{3F741BA8-7509-490F-98B0-EED8E7C72D25}" type="pres">
      <dgm:prSet presAssocID="{DD26C56A-846B-4DAC-8F41-F0EDB15264EA}" presName="linear" presStyleCnt="0">
        <dgm:presLayoutVars>
          <dgm:animLvl val="lvl"/>
          <dgm:resizeHandles val="exact"/>
        </dgm:presLayoutVars>
      </dgm:prSet>
      <dgm:spPr/>
    </dgm:pt>
    <dgm:pt modelId="{BB4EDCE8-28AF-417A-B425-503FD2516589}" type="pres">
      <dgm:prSet presAssocID="{26777470-A2FA-4D7B-B00F-C706C263537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83C3388-8910-4F53-8501-D0F80B48CC6D}" type="pres">
      <dgm:prSet presAssocID="{AA95AB5E-1262-428A-86A7-53D0BD8041B2}" presName="spacer" presStyleCnt="0"/>
      <dgm:spPr/>
    </dgm:pt>
    <dgm:pt modelId="{CA2AC619-9131-429D-8551-5DA4875E4671}" type="pres">
      <dgm:prSet presAssocID="{DB45F4A4-A49E-4117-AF89-65F56F393D4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E71991A-4557-4802-9DF7-1E6A3F81DE9D}" srcId="{DD26C56A-846B-4DAC-8F41-F0EDB15264EA}" destId="{26777470-A2FA-4D7B-B00F-C706C2635370}" srcOrd="0" destOrd="0" parTransId="{CBF80AC7-798E-444B-9FA9-E2CAAC480FB5}" sibTransId="{AA95AB5E-1262-428A-86A7-53D0BD8041B2}"/>
    <dgm:cxn modelId="{149C3725-EAB7-4313-8429-4F301DCA5AD7}" srcId="{DD26C56A-846B-4DAC-8F41-F0EDB15264EA}" destId="{DB45F4A4-A49E-4117-AF89-65F56F393D4C}" srcOrd="1" destOrd="0" parTransId="{2AB87C3E-6211-4133-BFE7-B90B6AF0BCF5}" sibTransId="{4127C7DE-029A-4ACB-811C-0A2DFCE8CD79}"/>
    <dgm:cxn modelId="{EEAA95AC-B5B8-4E2F-879A-340108B0B91F}" type="presOf" srcId="{DB45F4A4-A49E-4117-AF89-65F56F393D4C}" destId="{CA2AC619-9131-429D-8551-5DA4875E4671}" srcOrd="0" destOrd="0" presId="urn:microsoft.com/office/officeart/2005/8/layout/vList2"/>
    <dgm:cxn modelId="{B8EB87EB-AD64-481E-8B1C-577B57A5DA10}" type="presOf" srcId="{DD26C56A-846B-4DAC-8F41-F0EDB15264EA}" destId="{3F741BA8-7509-490F-98B0-EED8E7C72D25}" srcOrd="0" destOrd="0" presId="urn:microsoft.com/office/officeart/2005/8/layout/vList2"/>
    <dgm:cxn modelId="{4DE765F8-F940-437E-B07B-3B956E8D67D4}" type="presOf" srcId="{26777470-A2FA-4D7B-B00F-C706C2635370}" destId="{BB4EDCE8-28AF-417A-B425-503FD2516589}" srcOrd="0" destOrd="0" presId="urn:microsoft.com/office/officeart/2005/8/layout/vList2"/>
    <dgm:cxn modelId="{7DD8565D-0204-4D07-AD34-35A691F17C99}" type="presParOf" srcId="{3F741BA8-7509-490F-98B0-EED8E7C72D25}" destId="{BB4EDCE8-28AF-417A-B425-503FD2516589}" srcOrd="0" destOrd="0" presId="urn:microsoft.com/office/officeart/2005/8/layout/vList2"/>
    <dgm:cxn modelId="{DC9FA78E-675D-4EE0-9023-A52884BD3E81}" type="presParOf" srcId="{3F741BA8-7509-490F-98B0-EED8E7C72D25}" destId="{083C3388-8910-4F53-8501-D0F80B48CC6D}" srcOrd="1" destOrd="0" presId="urn:microsoft.com/office/officeart/2005/8/layout/vList2"/>
    <dgm:cxn modelId="{B86DC46C-2367-43F9-B038-98BFBEB8B6A4}" type="presParOf" srcId="{3F741BA8-7509-490F-98B0-EED8E7C72D25}" destId="{CA2AC619-9131-429D-8551-5DA4875E467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A2C817D-9AF5-4F76-B0A1-F051ADA6537A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CA"/>
        </a:p>
      </dgm:t>
    </dgm:pt>
    <dgm:pt modelId="{793906D5-C884-4EEC-868A-DFDB8E78237E}">
      <dgm:prSet custT="1"/>
      <dgm:spPr/>
      <dgm:t>
        <a:bodyPr/>
        <a:lstStyle/>
        <a:p>
          <a:r>
            <a:rPr lang="en-CA" sz="3600" b="1" dirty="0">
              <a:solidFill>
                <a:schemeClr val="bg1"/>
              </a:solidFill>
            </a:rPr>
            <a:t>Base </a:t>
          </a:r>
          <a:r>
            <a:rPr lang="en-CA" sz="3600" b="1" dirty="0" err="1">
              <a:solidFill>
                <a:schemeClr val="bg1"/>
              </a:solidFill>
            </a:rPr>
            <a:t>Cremeux</a:t>
          </a:r>
          <a:r>
            <a:rPr lang="en-CA" sz="3600" b="1" dirty="0">
              <a:solidFill>
                <a:schemeClr val="bg1"/>
              </a:solidFill>
            </a:rPr>
            <a:t> Recipe</a:t>
          </a:r>
          <a:endParaRPr lang="en-CA" sz="3600" b="1" dirty="0"/>
        </a:p>
      </dgm:t>
    </dgm:pt>
    <dgm:pt modelId="{056EFE8D-A93E-416A-AF08-A38802371E4C}" type="parTrans" cxnId="{352FE519-D6E8-4F58-B6D5-872BC0AD05AF}">
      <dgm:prSet/>
      <dgm:spPr/>
      <dgm:t>
        <a:bodyPr/>
        <a:lstStyle/>
        <a:p>
          <a:endParaRPr lang="en-CA" sz="2000"/>
        </a:p>
      </dgm:t>
    </dgm:pt>
    <dgm:pt modelId="{F16F1139-E0BD-4D9F-A6A1-18AC33C72FC6}" type="sibTrans" cxnId="{352FE519-D6E8-4F58-B6D5-872BC0AD05AF}">
      <dgm:prSet/>
      <dgm:spPr/>
      <dgm:t>
        <a:bodyPr/>
        <a:lstStyle/>
        <a:p>
          <a:endParaRPr lang="en-CA" sz="2000"/>
        </a:p>
      </dgm:t>
    </dgm:pt>
    <dgm:pt modelId="{BD07ED92-D184-4D14-8F60-0F1D5E923676}">
      <dgm:prSet custT="1"/>
      <dgm:spPr/>
      <dgm:t>
        <a:bodyPr/>
        <a:lstStyle/>
        <a:p>
          <a:r>
            <a:rPr lang="en-CA" sz="1200" b="0" i="0" dirty="0"/>
            <a:t>Sugar 100g</a:t>
          </a:r>
          <a:endParaRPr lang="en-CA" sz="1200" dirty="0"/>
        </a:p>
      </dgm:t>
    </dgm:pt>
    <dgm:pt modelId="{A34F95A3-5977-4838-A7CF-C1E0BF598508}" type="parTrans" cxnId="{AD04EC6E-490C-4AD0-BC39-18885047BF7D}">
      <dgm:prSet/>
      <dgm:spPr/>
      <dgm:t>
        <a:bodyPr/>
        <a:lstStyle/>
        <a:p>
          <a:endParaRPr lang="en-CA" sz="2000"/>
        </a:p>
      </dgm:t>
    </dgm:pt>
    <dgm:pt modelId="{CCEAEB30-3407-46A7-932E-40D127BE8182}" type="sibTrans" cxnId="{AD04EC6E-490C-4AD0-BC39-18885047BF7D}">
      <dgm:prSet/>
      <dgm:spPr/>
      <dgm:t>
        <a:bodyPr/>
        <a:lstStyle/>
        <a:p>
          <a:endParaRPr lang="en-CA" sz="2000"/>
        </a:p>
      </dgm:t>
    </dgm:pt>
    <dgm:pt modelId="{264119D6-C281-4E79-A300-40389089382F}">
      <dgm:prSet custT="1"/>
      <dgm:spPr/>
      <dgm:t>
        <a:bodyPr/>
        <a:lstStyle/>
        <a:p>
          <a:r>
            <a:rPr lang="en-CA" sz="1200" b="0" i="0" dirty="0"/>
            <a:t>Heavy cream 100g</a:t>
          </a:r>
          <a:endParaRPr lang="en-CA" sz="1200" dirty="0"/>
        </a:p>
      </dgm:t>
    </dgm:pt>
    <dgm:pt modelId="{DCD2D6F5-2D13-4C29-AB8A-F317CFEF6F1A}" type="parTrans" cxnId="{17A445EC-F698-4D36-9250-BA1808E76E6A}">
      <dgm:prSet/>
      <dgm:spPr/>
      <dgm:t>
        <a:bodyPr/>
        <a:lstStyle/>
        <a:p>
          <a:endParaRPr lang="en-CA" sz="2000"/>
        </a:p>
      </dgm:t>
    </dgm:pt>
    <dgm:pt modelId="{2356402D-5699-4D0F-AF0B-44737FEBE89D}" type="sibTrans" cxnId="{17A445EC-F698-4D36-9250-BA1808E76E6A}">
      <dgm:prSet/>
      <dgm:spPr/>
      <dgm:t>
        <a:bodyPr/>
        <a:lstStyle/>
        <a:p>
          <a:endParaRPr lang="en-CA" sz="2000"/>
        </a:p>
      </dgm:t>
    </dgm:pt>
    <dgm:pt modelId="{C0A59901-6443-472F-8B56-720CB37FF939}">
      <dgm:prSet custT="1"/>
      <dgm:spPr/>
      <dgm:t>
        <a:bodyPr/>
        <a:lstStyle/>
        <a:p>
          <a:r>
            <a:rPr lang="en-CA" sz="1200" b="0" i="0" dirty="0"/>
            <a:t>Agar </a:t>
          </a:r>
          <a:r>
            <a:rPr lang="en-CA" sz="1200" b="0" i="0" dirty="0" err="1"/>
            <a:t>agar</a:t>
          </a:r>
          <a:r>
            <a:rPr lang="en-CA" sz="1200" b="0" i="0" dirty="0"/>
            <a:t> 2.5 g</a:t>
          </a:r>
          <a:endParaRPr lang="en-CA" sz="1200" dirty="0"/>
        </a:p>
      </dgm:t>
    </dgm:pt>
    <dgm:pt modelId="{2E53885B-0CCE-47A3-B33B-2F285B5D4C44}" type="parTrans" cxnId="{B8C3AAFC-B4EB-48A9-B152-DD889912DFCE}">
      <dgm:prSet/>
      <dgm:spPr/>
      <dgm:t>
        <a:bodyPr/>
        <a:lstStyle/>
        <a:p>
          <a:endParaRPr lang="en-CA" sz="2000"/>
        </a:p>
      </dgm:t>
    </dgm:pt>
    <dgm:pt modelId="{32AF6A97-CCE3-40BE-AE75-2498FA9C9241}" type="sibTrans" cxnId="{B8C3AAFC-B4EB-48A9-B152-DD889912DFCE}">
      <dgm:prSet/>
      <dgm:spPr/>
      <dgm:t>
        <a:bodyPr/>
        <a:lstStyle/>
        <a:p>
          <a:endParaRPr lang="en-CA" sz="2000"/>
        </a:p>
      </dgm:t>
    </dgm:pt>
    <dgm:pt modelId="{531754F7-5B1D-4BE4-B1EE-25AC680EABCA}">
      <dgm:prSet custT="1"/>
      <dgm:spPr/>
      <dgm:t>
        <a:bodyPr/>
        <a:lstStyle/>
        <a:p>
          <a:r>
            <a:rPr lang="en-CA" sz="1200" b="0" i="0" dirty="0"/>
            <a:t>Egg yolk 70 g</a:t>
          </a:r>
          <a:endParaRPr lang="en-CA" sz="1200" dirty="0"/>
        </a:p>
      </dgm:t>
    </dgm:pt>
    <dgm:pt modelId="{84B5056F-23BF-4511-ACB0-EED5206656FF}" type="parTrans" cxnId="{AF0B169E-B325-4500-81D4-382C66D35435}">
      <dgm:prSet/>
      <dgm:spPr/>
      <dgm:t>
        <a:bodyPr/>
        <a:lstStyle/>
        <a:p>
          <a:endParaRPr lang="en-CA" sz="2000"/>
        </a:p>
      </dgm:t>
    </dgm:pt>
    <dgm:pt modelId="{C273FE7B-8F9C-4C02-B6B7-80F26314F05E}" type="sibTrans" cxnId="{AF0B169E-B325-4500-81D4-382C66D35435}">
      <dgm:prSet/>
      <dgm:spPr/>
      <dgm:t>
        <a:bodyPr/>
        <a:lstStyle/>
        <a:p>
          <a:endParaRPr lang="en-CA" sz="2000"/>
        </a:p>
      </dgm:t>
    </dgm:pt>
    <dgm:pt modelId="{12E18B0C-4FB3-4949-A22B-4D09A7E5F94B}">
      <dgm:prSet custT="1"/>
      <dgm:spPr/>
      <dgm:t>
        <a:bodyPr/>
        <a:lstStyle/>
        <a:p>
          <a:r>
            <a:rPr lang="en-CA" sz="1200" b="0" i="0" dirty="0"/>
            <a:t>2 Gelatin sheet </a:t>
          </a:r>
          <a:endParaRPr lang="en-CA" sz="1200" dirty="0"/>
        </a:p>
      </dgm:t>
    </dgm:pt>
    <dgm:pt modelId="{E89BF914-C139-4FFC-994B-ED43EBEA6E3E}" type="parTrans" cxnId="{B8888E35-1872-48F0-A8D0-B84DF1EC4CF3}">
      <dgm:prSet/>
      <dgm:spPr/>
      <dgm:t>
        <a:bodyPr/>
        <a:lstStyle/>
        <a:p>
          <a:endParaRPr lang="en-CA" sz="2000"/>
        </a:p>
      </dgm:t>
    </dgm:pt>
    <dgm:pt modelId="{19503105-1721-4120-B9AA-DF0C8168B8C9}" type="sibTrans" cxnId="{B8888E35-1872-48F0-A8D0-B84DF1EC4CF3}">
      <dgm:prSet/>
      <dgm:spPr/>
      <dgm:t>
        <a:bodyPr/>
        <a:lstStyle/>
        <a:p>
          <a:endParaRPr lang="en-CA" sz="2000"/>
        </a:p>
      </dgm:t>
    </dgm:pt>
    <dgm:pt modelId="{09464C5C-E09F-4BA4-937D-5E33344BEC19}">
      <dgm:prSet custT="1"/>
      <dgm:spPr/>
      <dgm:t>
        <a:bodyPr/>
        <a:lstStyle/>
        <a:p>
          <a:r>
            <a:rPr lang="en-CA" sz="1200" b="0" i="0" dirty="0"/>
            <a:t>Butter 100g</a:t>
          </a:r>
          <a:endParaRPr lang="en-CA" sz="1200" dirty="0"/>
        </a:p>
      </dgm:t>
    </dgm:pt>
    <dgm:pt modelId="{EBCA1B58-FD59-455B-83E4-81435F14CE72}" type="parTrans" cxnId="{D3838298-ABC9-4F80-B969-95A1018D2324}">
      <dgm:prSet/>
      <dgm:spPr/>
      <dgm:t>
        <a:bodyPr/>
        <a:lstStyle/>
        <a:p>
          <a:endParaRPr lang="en-CA" sz="2000"/>
        </a:p>
      </dgm:t>
    </dgm:pt>
    <dgm:pt modelId="{10FD2F27-E7B8-467A-9305-2010203B3154}" type="sibTrans" cxnId="{D3838298-ABC9-4F80-B969-95A1018D2324}">
      <dgm:prSet/>
      <dgm:spPr/>
      <dgm:t>
        <a:bodyPr/>
        <a:lstStyle/>
        <a:p>
          <a:endParaRPr lang="en-CA" sz="2000"/>
        </a:p>
      </dgm:t>
    </dgm:pt>
    <dgm:pt modelId="{762228BE-76C2-4C25-BE3E-CFB20112EB06}">
      <dgm:prSet custT="1"/>
      <dgm:spPr/>
      <dgm:t>
        <a:bodyPr/>
        <a:lstStyle/>
        <a:p>
          <a:r>
            <a:rPr lang="en-CA" sz="1200" dirty="0"/>
            <a:t>Replace some or all with fruit puree</a:t>
          </a:r>
        </a:p>
      </dgm:t>
    </dgm:pt>
    <dgm:pt modelId="{205B8062-E914-451A-8A96-9C5AEF4614B2}" type="parTrans" cxnId="{79043B5B-7FA5-4C9B-B257-40DBE7BED084}">
      <dgm:prSet/>
      <dgm:spPr/>
      <dgm:t>
        <a:bodyPr/>
        <a:lstStyle/>
        <a:p>
          <a:endParaRPr lang="en-CA" sz="2000">
            <a:solidFill>
              <a:schemeClr val="tx1"/>
            </a:solidFill>
          </a:endParaRPr>
        </a:p>
      </dgm:t>
    </dgm:pt>
    <dgm:pt modelId="{046DED63-BADE-4DA2-A5A9-D866D43127BF}" type="sibTrans" cxnId="{79043B5B-7FA5-4C9B-B257-40DBE7BED084}">
      <dgm:prSet/>
      <dgm:spPr/>
      <dgm:t>
        <a:bodyPr/>
        <a:lstStyle/>
        <a:p>
          <a:endParaRPr lang="en-CA" sz="2000"/>
        </a:p>
      </dgm:t>
    </dgm:pt>
    <dgm:pt modelId="{9FD76C91-3895-4683-BE97-2D603E25163D}">
      <dgm:prSet custT="1"/>
      <dgm:spPr/>
      <dgm:t>
        <a:bodyPr/>
        <a:lstStyle/>
        <a:p>
          <a:r>
            <a:rPr lang="en-CA" sz="1200" dirty="0"/>
            <a:t>Add aromatics, zests, teas, herbs</a:t>
          </a:r>
        </a:p>
      </dgm:t>
    </dgm:pt>
    <dgm:pt modelId="{398F275D-B9FC-4A83-B48A-504C7D5677F9}" type="parTrans" cxnId="{9566CCC8-B59E-436A-A86E-E9BE36C4FBC7}">
      <dgm:prSet/>
      <dgm:spPr/>
      <dgm:t>
        <a:bodyPr/>
        <a:lstStyle/>
        <a:p>
          <a:endParaRPr lang="en-CA" sz="2000">
            <a:solidFill>
              <a:schemeClr val="tx1"/>
            </a:solidFill>
          </a:endParaRPr>
        </a:p>
      </dgm:t>
    </dgm:pt>
    <dgm:pt modelId="{E0C37800-4865-4006-A741-69FBBCA1FC9E}" type="sibTrans" cxnId="{9566CCC8-B59E-436A-A86E-E9BE36C4FBC7}">
      <dgm:prSet/>
      <dgm:spPr/>
      <dgm:t>
        <a:bodyPr/>
        <a:lstStyle/>
        <a:p>
          <a:endParaRPr lang="en-CA" sz="2000"/>
        </a:p>
      </dgm:t>
    </dgm:pt>
    <dgm:pt modelId="{E06A93D5-E9C5-482F-984B-B5619633EE06}">
      <dgm:prSet custT="1"/>
      <dgm:spPr/>
      <dgm:t>
        <a:bodyPr/>
        <a:lstStyle/>
        <a:p>
          <a:r>
            <a:rPr lang="en-CA" sz="1200" dirty="0"/>
            <a:t>Brown sugar, honey, maple syrup</a:t>
          </a:r>
        </a:p>
      </dgm:t>
    </dgm:pt>
    <dgm:pt modelId="{D81D756D-494D-4068-80A8-9F40EAB2656E}" type="parTrans" cxnId="{C65BFA95-92CA-472C-8E8D-CC2D409CCC61}">
      <dgm:prSet/>
      <dgm:spPr/>
      <dgm:t>
        <a:bodyPr/>
        <a:lstStyle/>
        <a:p>
          <a:endParaRPr lang="en-CA" sz="2000"/>
        </a:p>
      </dgm:t>
    </dgm:pt>
    <dgm:pt modelId="{7D6D1219-0D54-4529-8306-1E9B1CB09EF5}" type="sibTrans" cxnId="{C65BFA95-92CA-472C-8E8D-CC2D409CCC61}">
      <dgm:prSet/>
      <dgm:spPr/>
      <dgm:t>
        <a:bodyPr/>
        <a:lstStyle/>
        <a:p>
          <a:endParaRPr lang="en-CA" sz="2000"/>
        </a:p>
      </dgm:t>
    </dgm:pt>
    <dgm:pt modelId="{4E6A4D4A-886A-443F-BFAE-67A35FC7DC3B}">
      <dgm:prSet custT="1"/>
      <dgm:spPr/>
      <dgm:t>
        <a:bodyPr/>
        <a:lstStyle/>
        <a:p>
          <a:r>
            <a:rPr lang="en-CA" sz="1200" b="0" i="0" dirty="0"/>
            <a:t>Heavy cream 520g</a:t>
          </a:r>
          <a:endParaRPr lang="en-CA" sz="1200" dirty="0"/>
        </a:p>
      </dgm:t>
    </dgm:pt>
    <dgm:pt modelId="{D75F213B-4C9F-44C8-8E7C-DF9B05A15FC8}" type="parTrans" cxnId="{58316F85-003A-48A1-B311-CE31A2CFD464}">
      <dgm:prSet/>
      <dgm:spPr/>
      <dgm:t>
        <a:bodyPr/>
        <a:lstStyle/>
        <a:p>
          <a:endParaRPr lang="en-CA"/>
        </a:p>
      </dgm:t>
    </dgm:pt>
    <dgm:pt modelId="{1E2611E2-1261-435D-821A-0D98CD81FAEA}" type="sibTrans" cxnId="{58316F85-003A-48A1-B311-CE31A2CFD464}">
      <dgm:prSet/>
      <dgm:spPr/>
      <dgm:t>
        <a:bodyPr/>
        <a:lstStyle/>
        <a:p>
          <a:endParaRPr lang="en-CA"/>
        </a:p>
      </dgm:t>
    </dgm:pt>
    <dgm:pt modelId="{5DD6B7FF-8EC2-423A-A120-943BEA053FD6}" type="pres">
      <dgm:prSet presAssocID="{1A2C817D-9AF5-4F76-B0A1-F051ADA6537A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74333BA-2142-4F86-891D-DA84F7F059EE}" type="pres">
      <dgm:prSet presAssocID="{793906D5-C884-4EEC-868A-DFDB8E78237E}" presName="root1" presStyleCnt="0"/>
      <dgm:spPr/>
    </dgm:pt>
    <dgm:pt modelId="{063B5ABE-D656-45A7-957D-84B3827817AE}" type="pres">
      <dgm:prSet presAssocID="{793906D5-C884-4EEC-868A-DFDB8E78237E}" presName="LevelOneTextNode" presStyleLbl="node0" presStyleIdx="0" presStyleCnt="1" custScaleX="133744" custScaleY="158149">
        <dgm:presLayoutVars>
          <dgm:chPref val="3"/>
        </dgm:presLayoutVars>
      </dgm:prSet>
      <dgm:spPr/>
    </dgm:pt>
    <dgm:pt modelId="{40285385-B051-4006-ABE5-F8E66C549C15}" type="pres">
      <dgm:prSet presAssocID="{793906D5-C884-4EEC-868A-DFDB8E78237E}" presName="level2hierChild" presStyleCnt="0"/>
      <dgm:spPr/>
    </dgm:pt>
    <dgm:pt modelId="{56D0AC87-7A86-4D6F-8451-E8DCF574DA28}" type="pres">
      <dgm:prSet presAssocID="{D75F213B-4C9F-44C8-8E7C-DF9B05A15FC8}" presName="conn2-1" presStyleLbl="parChTrans1D2" presStyleIdx="0" presStyleCnt="7"/>
      <dgm:spPr/>
    </dgm:pt>
    <dgm:pt modelId="{5482B1D1-8B19-473D-A20B-A2552F9A23CB}" type="pres">
      <dgm:prSet presAssocID="{D75F213B-4C9F-44C8-8E7C-DF9B05A15FC8}" presName="connTx" presStyleLbl="parChTrans1D2" presStyleIdx="0" presStyleCnt="7"/>
      <dgm:spPr/>
    </dgm:pt>
    <dgm:pt modelId="{78AAEE4F-86BD-47ED-BAFF-FE6B61E20124}" type="pres">
      <dgm:prSet presAssocID="{4E6A4D4A-886A-443F-BFAE-67A35FC7DC3B}" presName="root2" presStyleCnt="0"/>
      <dgm:spPr/>
    </dgm:pt>
    <dgm:pt modelId="{DE6FAD9C-3EFE-4309-8B88-2213B9099F07}" type="pres">
      <dgm:prSet presAssocID="{4E6A4D4A-886A-443F-BFAE-67A35FC7DC3B}" presName="LevelTwoTextNode" presStyleLbl="node2" presStyleIdx="0" presStyleCnt="7">
        <dgm:presLayoutVars>
          <dgm:chPref val="3"/>
        </dgm:presLayoutVars>
      </dgm:prSet>
      <dgm:spPr/>
    </dgm:pt>
    <dgm:pt modelId="{3513D325-4DF2-4D00-A194-F79427D7394E}" type="pres">
      <dgm:prSet presAssocID="{4E6A4D4A-886A-443F-BFAE-67A35FC7DC3B}" presName="level3hierChild" presStyleCnt="0"/>
      <dgm:spPr/>
    </dgm:pt>
    <dgm:pt modelId="{62C3F259-BE4B-45B0-868B-C3DB3E5708DA}" type="pres">
      <dgm:prSet presAssocID="{205B8062-E914-451A-8A96-9C5AEF4614B2}" presName="conn2-1" presStyleLbl="parChTrans1D3" presStyleIdx="0" presStyleCnt="3"/>
      <dgm:spPr/>
    </dgm:pt>
    <dgm:pt modelId="{A02E0BEC-2B00-4DE5-984D-EC2BF73DDA25}" type="pres">
      <dgm:prSet presAssocID="{205B8062-E914-451A-8A96-9C5AEF4614B2}" presName="connTx" presStyleLbl="parChTrans1D3" presStyleIdx="0" presStyleCnt="3"/>
      <dgm:spPr/>
    </dgm:pt>
    <dgm:pt modelId="{88F04815-A694-40B2-8C6A-A96B56B87A06}" type="pres">
      <dgm:prSet presAssocID="{762228BE-76C2-4C25-BE3E-CFB20112EB06}" presName="root2" presStyleCnt="0"/>
      <dgm:spPr/>
    </dgm:pt>
    <dgm:pt modelId="{485175A0-04DC-45FB-910B-5E24615F1433}" type="pres">
      <dgm:prSet presAssocID="{762228BE-76C2-4C25-BE3E-CFB20112EB06}" presName="LevelTwoTextNode" presStyleLbl="node3" presStyleIdx="0" presStyleCnt="3">
        <dgm:presLayoutVars>
          <dgm:chPref val="3"/>
        </dgm:presLayoutVars>
      </dgm:prSet>
      <dgm:spPr/>
    </dgm:pt>
    <dgm:pt modelId="{6CAACBFA-BDD2-4202-BA2B-B2A3477A5A5C}" type="pres">
      <dgm:prSet presAssocID="{762228BE-76C2-4C25-BE3E-CFB20112EB06}" presName="level3hierChild" presStyleCnt="0"/>
      <dgm:spPr/>
    </dgm:pt>
    <dgm:pt modelId="{3680D7F0-CF31-4372-BCEF-BD8C7DD7BDF1}" type="pres">
      <dgm:prSet presAssocID="{398F275D-B9FC-4A83-B48A-504C7D5677F9}" presName="conn2-1" presStyleLbl="parChTrans1D3" presStyleIdx="1" presStyleCnt="3"/>
      <dgm:spPr/>
    </dgm:pt>
    <dgm:pt modelId="{692FFFA1-69DB-4060-B409-2975C47E4700}" type="pres">
      <dgm:prSet presAssocID="{398F275D-B9FC-4A83-B48A-504C7D5677F9}" presName="connTx" presStyleLbl="parChTrans1D3" presStyleIdx="1" presStyleCnt="3"/>
      <dgm:spPr/>
    </dgm:pt>
    <dgm:pt modelId="{3511EBC9-EC0D-4E2F-8C85-3F8A4466B777}" type="pres">
      <dgm:prSet presAssocID="{9FD76C91-3895-4683-BE97-2D603E25163D}" presName="root2" presStyleCnt="0"/>
      <dgm:spPr/>
    </dgm:pt>
    <dgm:pt modelId="{FCD639BD-C56E-4651-8AE4-AD21D664286F}" type="pres">
      <dgm:prSet presAssocID="{9FD76C91-3895-4683-BE97-2D603E25163D}" presName="LevelTwoTextNode" presStyleLbl="node3" presStyleIdx="1" presStyleCnt="3">
        <dgm:presLayoutVars>
          <dgm:chPref val="3"/>
        </dgm:presLayoutVars>
      </dgm:prSet>
      <dgm:spPr/>
    </dgm:pt>
    <dgm:pt modelId="{E06933FE-F64A-4EE7-AF17-D0AFAF4A82A3}" type="pres">
      <dgm:prSet presAssocID="{9FD76C91-3895-4683-BE97-2D603E25163D}" presName="level3hierChild" presStyleCnt="0"/>
      <dgm:spPr/>
    </dgm:pt>
    <dgm:pt modelId="{0B3AACEC-1579-44DA-BD81-232CCB8FA399}" type="pres">
      <dgm:prSet presAssocID="{A34F95A3-5977-4838-A7CF-C1E0BF598508}" presName="conn2-1" presStyleLbl="parChTrans1D2" presStyleIdx="1" presStyleCnt="7"/>
      <dgm:spPr/>
    </dgm:pt>
    <dgm:pt modelId="{88DC99C4-7C06-4097-808C-7516884692C9}" type="pres">
      <dgm:prSet presAssocID="{A34F95A3-5977-4838-A7CF-C1E0BF598508}" presName="connTx" presStyleLbl="parChTrans1D2" presStyleIdx="1" presStyleCnt="7"/>
      <dgm:spPr/>
    </dgm:pt>
    <dgm:pt modelId="{D872DC60-E344-4CB5-89CD-B4E4B7F127BB}" type="pres">
      <dgm:prSet presAssocID="{BD07ED92-D184-4D14-8F60-0F1D5E923676}" presName="root2" presStyleCnt="0"/>
      <dgm:spPr/>
    </dgm:pt>
    <dgm:pt modelId="{CCEF57E8-4526-4285-AE03-59484ECECA8C}" type="pres">
      <dgm:prSet presAssocID="{BD07ED92-D184-4D14-8F60-0F1D5E923676}" presName="LevelTwoTextNode" presStyleLbl="node2" presStyleIdx="1" presStyleCnt="7">
        <dgm:presLayoutVars>
          <dgm:chPref val="3"/>
        </dgm:presLayoutVars>
      </dgm:prSet>
      <dgm:spPr/>
    </dgm:pt>
    <dgm:pt modelId="{C111B5A3-5741-441C-885E-CF2B0A5A6F57}" type="pres">
      <dgm:prSet presAssocID="{BD07ED92-D184-4D14-8F60-0F1D5E923676}" presName="level3hierChild" presStyleCnt="0"/>
      <dgm:spPr/>
    </dgm:pt>
    <dgm:pt modelId="{A9B226A4-FD57-4B92-9534-1F379E9B36D0}" type="pres">
      <dgm:prSet presAssocID="{D81D756D-494D-4068-80A8-9F40EAB2656E}" presName="conn2-1" presStyleLbl="parChTrans1D3" presStyleIdx="2" presStyleCnt="3"/>
      <dgm:spPr/>
    </dgm:pt>
    <dgm:pt modelId="{5D45BDAE-E338-443A-86D6-70903861C96A}" type="pres">
      <dgm:prSet presAssocID="{D81D756D-494D-4068-80A8-9F40EAB2656E}" presName="connTx" presStyleLbl="parChTrans1D3" presStyleIdx="2" presStyleCnt="3"/>
      <dgm:spPr/>
    </dgm:pt>
    <dgm:pt modelId="{E5303E91-36C7-47CD-83FE-6056B7EFDB12}" type="pres">
      <dgm:prSet presAssocID="{E06A93D5-E9C5-482F-984B-B5619633EE06}" presName="root2" presStyleCnt="0"/>
      <dgm:spPr/>
    </dgm:pt>
    <dgm:pt modelId="{0C5B2381-0269-4861-A2EC-89CFD48149BE}" type="pres">
      <dgm:prSet presAssocID="{E06A93D5-E9C5-482F-984B-B5619633EE06}" presName="LevelTwoTextNode" presStyleLbl="node3" presStyleIdx="2" presStyleCnt="3">
        <dgm:presLayoutVars>
          <dgm:chPref val="3"/>
        </dgm:presLayoutVars>
      </dgm:prSet>
      <dgm:spPr/>
    </dgm:pt>
    <dgm:pt modelId="{E437FC19-F2D5-46C5-81BF-133545A3F9B2}" type="pres">
      <dgm:prSet presAssocID="{E06A93D5-E9C5-482F-984B-B5619633EE06}" presName="level3hierChild" presStyleCnt="0"/>
      <dgm:spPr/>
    </dgm:pt>
    <dgm:pt modelId="{F7F29710-9C70-40E6-A37E-72F421553915}" type="pres">
      <dgm:prSet presAssocID="{DCD2D6F5-2D13-4C29-AB8A-F317CFEF6F1A}" presName="conn2-1" presStyleLbl="parChTrans1D2" presStyleIdx="2" presStyleCnt="7"/>
      <dgm:spPr/>
    </dgm:pt>
    <dgm:pt modelId="{B9F8BAE2-5176-4398-9817-83D1E0018FF0}" type="pres">
      <dgm:prSet presAssocID="{DCD2D6F5-2D13-4C29-AB8A-F317CFEF6F1A}" presName="connTx" presStyleLbl="parChTrans1D2" presStyleIdx="2" presStyleCnt="7"/>
      <dgm:spPr/>
    </dgm:pt>
    <dgm:pt modelId="{475F209A-2C5F-4AAD-8C8E-50B205EB5141}" type="pres">
      <dgm:prSet presAssocID="{264119D6-C281-4E79-A300-40389089382F}" presName="root2" presStyleCnt="0"/>
      <dgm:spPr/>
    </dgm:pt>
    <dgm:pt modelId="{5343631F-F289-41E3-ACA8-472820FB4064}" type="pres">
      <dgm:prSet presAssocID="{264119D6-C281-4E79-A300-40389089382F}" presName="LevelTwoTextNode" presStyleLbl="node2" presStyleIdx="2" presStyleCnt="7">
        <dgm:presLayoutVars>
          <dgm:chPref val="3"/>
        </dgm:presLayoutVars>
      </dgm:prSet>
      <dgm:spPr/>
    </dgm:pt>
    <dgm:pt modelId="{21B4390C-15CB-4D4B-937E-7224E79E64F1}" type="pres">
      <dgm:prSet presAssocID="{264119D6-C281-4E79-A300-40389089382F}" presName="level3hierChild" presStyleCnt="0"/>
      <dgm:spPr/>
    </dgm:pt>
    <dgm:pt modelId="{A0C3421F-973A-4859-977E-1DFD73A75B4F}" type="pres">
      <dgm:prSet presAssocID="{2E53885B-0CCE-47A3-B33B-2F285B5D4C44}" presName="conn2-1" presStyleLbl="parChTrans1D2" presStyleIdx="3" presStyleCnt="7"/>
      <dgm:spPr/>
    </dgm:pt>
    <dgm:pt modelId="{677294D4-2E7D-4549-97FE-2264C7D91691}" type="pres">
      <dgm:prSet presAssocID="{2E53885B-0CCE-47A3-B33B-2F285B5D4C44}" presName="connTx" presStyleLbl="parChTrans1D2" presStyleIdx="3" presStyleCnt="7"/>
      <dgm:spPr/>
    </dgm:pt>
    <dgm:pt modelId="{741EF0A4-FB06-4ECF-9D18-D2DBC3AC7DC6}" type="pres">
      <dgm:prSet presAssocID="{C0A59901-6443-472F-8B56-720CB37FF939}" presName="root2" presStyleCnt="0"/>
      <dgm:spPr/>
    </dgm:pt>
    <dgm:pt modelId="{49D3B7C6-E362-4126-B989-C6BEE03FF6E9}" type="pres">
      <dgm:prSet presAssocID="{C0A59901-6443-472F-8B56-720CB37FF939}" presName="LevelTwoTextNode" presStyleLbl="node2" presStyleIdx="3" presStyleCnt="7">
        <dgm:presLayoutVars>
          <dgm:chPref val="3"/>
        </dgm:presLayoutVars>
      </dgm:prSet>
      <dgm:spPr/>
    </dgm:pt>
    <dgm:pt modelId="{E5E968DB-05CF-4F61-B61B-8068905D0798}" type="pres">
      <dgm:prSet presAssocID="{C0A59901-6443-472F-8B56-720CB37FF939}" presName="level3hierChild" presStyleCnt="0"/>
      <dgm:spPr/>
    </dgm:pt>
    <dgm:pt modelId="{CE5A31E5-3A39-4C1A-B489-6274D6F36B65}" type="pres">
      <dgm:prSet presAssocID="{84B5056F-23BF-4511-ACB0-EED5206656FF}" presName="conn2-1" presStyleLbl="parChTrans1D2" presStyleIdx="4" presStyleCnt="7"/>
      <dgm:spPr/>
    </dgm:pt>
    <dgm:pt modelId="{A1FE6A02-201C-44D0-80B6-1812A5960179}" type="pres">
      <dgm:prSet presAssocID="{84B5056F-23BF-4511-ACB0-EED5206656FF}" presName="connTx" presStyleLbl="parChTrans1D2" presStyleIdx="4" presStyleCnt="7"/>
      <dgm:spPr/>
    </dgm:pt>
    <dgm:pt modelId="{6975BC86-961B-4ABD-8D90-99D52D8C61D8}" type="pres">
      <dgm:prSet presAssocID="{531754F7-5B1D-4BE4-B1EE-25AC680EABCA}" presName="root2" presStyleCnt="0"/>
      <dgm:spPr/>
    </dgm:pt>
    <dgm:pt modelId="{A5349D39-65A1-471F-B59E-59156CD26436}" type="pres">
      <dgm:prSet presAssocID="{531754F7-5B1D-4BE4-B1EE-25AC680EABCA}" presName="LevelTwoTextNode" presStyleLbl="node2" presStyleIdx="4" presStyleCnt="7">
        <dgm:presLayoutVars>
          <dgm:chPref val="3"/>
        </dgm:presLayoutVars>
      </dgm:prSet>
      <dgm:spPr/>
    </dgm:pt>
    <dgm:pt modelId="{EFCF4C3F-71DC-4951-B9DC-5B1FDE516E09}" type="pres">
      <dgm:prSet presAssocID="{531754F7-5B1D-4BE4-B1EE-25AC680EABCA}" presName="level3hierChild" presStyleCnt="0"/>
      <dgm:spPr/>
    </dgm:pt>
    <dgm:pt modelId="{1C40BBD5-A495-420C-A9E6-8CF5C87CFEF3}" type="pres">
      <dgm:prSet presAssocID="{E89BF914-C139-4FFC-994B-ED43EBEA6E3E}" presName="conn2-1" presStyleLbl="parChTrans1D2" presStyleIdx="5" presStyleCnt="7"/>
      <dgm:spPr/>
    </dgm:pt>
    <dgm:pt modelId="{A087D40E-6E8B-4718-8A54-634C125E988B}" type="pres">
      <dgm:prSet presAssocID="{E89BF914-C139-4FFC-994B-ED43EBEA6E3E}" presName="connTx" presStyleLbl="parChTrans1D2" presStyleIdx="5" presStyleCnt="7"/>
      <dgm:spPr/>
    </dgm:pt>
    <dgm:pt modelId="{7194D6BF-806A-419D-BFFA-2148DD806CDC}" type="pres">
      <dgm:prSet presAssocID="{12E18B0C-4FB3-4949-A22B-4D09A7E5F94B}" presName="root2" presStyleCnt="0"/>
      <dgm:spPr/>
    </dgm:pt>
    <dgm:pt modelId="{2E0C31B1-4728-4B30-8AEA-F74BE837E022}" type="pres">
      <dgm:prSet presAssocID="{12E18B0C-4FB3-4949-A22B-4D09A7E5F94B}" presName="LevelTwoTextNode" presStyleLbl="node2" presStyleIdx="5" presStyleCnt="7">
        <dgm:presLayoutVars>
          <dgm:chPref val="3"/>
        </dgm:presLayoutVars>
      </dgm:prSet>
      <dgm:spPr/>
    </dgm:pt>
    <dgm:pt modelId="{21FDCD06-C62F-416C-A800-618F84FF0E83}" type="pres">
      <dgm:prSet presAssocID="{12E18B0C-4FB3-4949-A22B-4D09A7E5F94B}" presName="level3hierChild" presStyleCnt="0"/>
      <dgm:spPr/>
    </dgm:pt>
    <dgm:pt modelId="{1E0D2C7D-233B-4C72-A3C0-4C2523FC7DE5}" type="pres">
      <dgm:prSet presAssocID="{EBCA1B58-FD59-455B-83E4-81435F14CE72}" presName="conn2-1" presStyleLbl="parChTrans1D2" presStyleIdx="6" presStyleCnt="7"/>
      <dgm:spPr/>
    </dgm:pt>
    <dgm:pt modelId="{4B6C3926-5BFD-40C9-9F99-366A5F6F3AD3}" type="pres">
      <dgm:prSet presAssocID="{EBCA1B58-FD59-455B-83E4-81435F14CE72}" presName="connTx" presStyleLbl="parChTrans1D2" presStyleIdx="6" presStyleCnt="7"/>
      <dgm:spPr/>
    </dgm:pt>
    <dgm:pt modelId="{96C53285-9F1C-4998-AB2E-2B113FC40C26}" type="pres">
      <dgm:prSet presAssocID="{09464C5C-E09F-4BA4-937D-5E33344BEC19}" presName="root2" presStyleCnt="0"/>
      <dgm:spPr/>
    </dgm:pt>
    <dgm:pt modelId="{5814DE4C-970A-498C-B80E-B04FC93F8D04}" type="pres">
      <dgm:prSet presAssocID="{09464C5C-E09F-4BA4-937D-5E33344BEC19}" presName="LevelTwoTextNode" presStyleLbl="node2" presStyleIdx="6" presStyleCnt="7">
        <dgm:presLayoutVars>
          <dgm:chPref val="3"/>
        </dgm:presLayoutVars>
      </dgm:prSet>
      <dgm:spPr/>
    </dgm:pt>
    <dgm:pt modelId="{EE0B4274-2712-4D53-BB65-63B323ED5015}" type="pres">
      <dgm:prSet presAssocID="{09464C5C-E09F-4BA4-937D-5E33344BEC19}" presName="level3hierChild" presStyleCnt="0"/>
      <dgm:spPr/>
    </dgm:pt>
  </dgm:ptLst>
  <dgm:cxnLst>
    <dgm:cxn modelId="{9116EE02-8441-4493-A345-91615F6F1BF0}" type="presOf" srcId="{E89BF914-C139-4FFC-994B-ED43EBEA6E3E}" destId="{A087D40E-6E8B-4718-8A54-634C125E988B}" srcOrd="1" destOrd="0" presId="urn:microsoft.com/office/officeart/2008/layout/HorizontalMultiLevelHierarchy"/>
    <dgm:cxn modelId="{352FE519-D6E8-4F58-B6D5-872BC0AD05AF}" srcId="{1A2C817D-9AF5-4F76-B0A1-F051ADA6537A}" destId="{793906D5-C884-4EEC-868A-DFDB8E78237E}" srcOrd="0" destOrd="0" parTransId="{056EFE8D-A93E-416A-AF08-A38802371E4C}" sibTransId="{F16F1139-E0BD-4D9F-A6A1-18AC33C72FC6}"/>
    <dgm:cxn modelId="{22B67B2A-7266-40D4-B8B1-6B775472FFD2}" type="presOf" srcId="{09464C5C-E09F-4BA4-937D-5E33344BEC19}" destId="{5814DE4C-970A-498C-B80E-B04FC93F8D04}" srcOrd="0" destOrd="0" presId="urn:microsoft.com/office/officeart/2008/layout/HorizontalMultiLevelHierarchy"/>
    <dgm:cxn modelId="{74D34930-DF6E-47FF-8D4C-C88124D2BF06}" type="presOf" srcId="{EBCA1B58-FD59-455B-83E4-81435F14CE72}" destId="{1E0D2C7D-233B-4C72-A3C0-4C2523FC7DE5}" srcOrd="0" destOrd="0" presId="urn:microsoft.com/office/officeart/2008/layout/HorizontalMultiLevelHierarchy"/>
    <dgm:cxn modelId="{B8888E35-1872-48F0-A8D0-B84DF1EC4CF3}" srcId="{793906D5-C884-4EEC-868A-DFDB8E78237E}" destId="{12E18B0C-4FB3-4949-A22B-4D09A7E5F94B}" srcOrd="5" destOrd="0" parTransId="{E89BF914-C139-4FFC-994B-ED43EBEA6E3E}" sibTransId="{19503105-1721-4120-B9AA-DF0C8168B8C9}"/>
    <dgm:cxn modelId="{6CA8783F-DF73-42F8-86BD-071CB6EC503A}" type="presOf" srcId="{762228BE-76C2-4C25-BE3E-CFB20112EB06}" destId="{485175A0-04DC-45FB-910B-5E24615F1433}" srcOrd="0" destOrd="0" presId="urn:microsoft.com/office/officeart/2008/layout/HorizontalMultiLevelHierarchy"/>
    <dgm:cxn modelId="{F9DEB444-655E-493D-AEC8-05A0DEF85886}" type="presOf" srcId="{793906D5-C884-4EEC-868A-DFDB8E78237E}" destId="{063B5ABE-D656-45A7-957D-84B3827817AE}" srcOrd="0" destOrd="0" presId="urn:microsoft.com/office/officeart/2008/layout/HorizontalMultiLevelHierarchy"/>
    <dgm:cxn modelId="{4F81E54B-3DF7-45E2-AAB7-9900F8CB6481}" type="presOf" srcId="{BD07ED92-D184-4D14-8F60-0F1D5E923676}" destId="{CCEF57E8-4526-4285-AE03-59484ECECA8C}" srcOrd="0" destOrd="0" presId="urn:microsoft.com/office/officeart/2008/layout/HorizontalMultiLevelHierarchy"/>
    <dgm:cxn modelId="{FC574D56-0487-46FB-B41B-650A00EE9B60}" type="presOf" srcId="{205B8062-E914-451A-8A96-9C5AEF4614B2}" destId="{A02E0BEC-2B00-4DE5-984D-EC2BF73DDA25}" srcOrd="1" destOrd="0" presId="urn:microsoft.com/office/officeart/2008/layout/HorizontalMultiLevelHierarchy"/>
    <dgm:cxn modelId="{9CF7295A-766F-4082-AF2B-3B08416C06B8}" type="presOf" srcId="{C0A59901-6443-472F-8B56-720CB37FF939}" destId="{49D3B7C6-E362-4126-B989-C6BEE03FF6E9}" srcOrd="0" destOrd="0" presId="urn:microsoft.com/office/officeart/2008/layout/HorizontalMultiLevelHierarchy"/>
    <dgm:cxn modelId="{79043B5B-7FA5-4C9B-B257-40DBE7BED084}" srcId="{4E6A4D4A-886A-443F-BFAE-67A35FC7DC3B}" destId="{762228BE-76C2-4C25-BE3E-CFB20112EB06}" srcOrd="0" destOrd="0" parTransId="{205B8062-E914-451A-8A96-9C5AEF4614B2}" sibTransId="{046DED63-BADE-4DA2-A5A9-D866D43127BF}"/>
    <dgm:cxn modelId="{DF4F2D5D-00A5-47BC-BCC6-BADC5F34E635}" type="presOf" srcId="{1A2C817D-9AF5-4F76-B0A1-F051ADA6537A}" destId="{5DD6B7FF-8EC2-423A-A120-943BEA053FD6}" srcOrd="0" destOrd="0" presId="urn:microsoft.com/office/officeart/2008/layout/HorizontalMultiLevelHierarchy"/>
    <dgm:cxn modelId="{179AA25F-1C62-45A1-9E4A-BDCC90089847}" type="presOf" srcId="{D75F213B-4C9F-44C8-8E7C-DF9B05A15FC8}" destId="{56D0AC87-7A86-4D6F-8451-E8DCF574DA28}" srcOrd="0" destOrd="0" presId="urn:microsoft.com/office/officeart/2008/layout/HorizontalMultiLevelHierarchy"/>
    <dgm:cxn modelId="{193E5C6D-07A5-425A-A2F0-8EBD486BC2E0}" type="presOf" srcId="{DCD2D6F5-2D13-4C29-AB8A-F317CFEF6F1A}" destId="{B9F8BAE2-5176-4398-9817-83D1E0018FF0}" srcOrd="1" destOrd="0" presId="urn:microsoft.com/office/officeart/2008/layout/HorizontalMultiLevelHierarchy"/>
    <dgm:cxn modelId="{AD04EC6E-490C-4AD0-BC39-18885047BF7D}" srcId="{793906D5-C884-4EEC-868A-DFDB8E78237E}" destId="{BD07ED92-D184-4D14-8F60-0F1D5E923676}" srcOrd="1" destOrd="0" parTransId="{A34F95A3-5977-4838-A7CF-C1E0BF598508}" sibTransId="{CCEAEB30-3407-46A7-932E-40D127BE8182}"/>
    <dgm:cxn modelId="{601DD372-2BAE-4443-A954-8BED4D6883D1}" type="presOf" srcId="{E06A93D5-E9C5-482F-984B-B5619633EE06}" destId="{0C5B2381-0269-4861-A2EC-89CFD48149BE}" srcOrd="0" destOrd="0" presId="urn:microsoft.com/office/officeart/2008/layout/HorizontalMultiLevelHierarchy"/>
    <dgm:cxn modelId="{264D9779-90AD-4BF8-92CA-F87236176BF8}" type="presOf" srcId="{84B5056F-23BF-4511-ACB0-EED5206656FF}" destId="{CE5A31E5-3A39-4C1A-B489-6274D6F36B65}" srcOrd="0" destOrd="0" presId="urn:microsoft.com/office/officeart/2008/layout/HorizontalMultiLevelHierarchy"/>
    <dgm:cxn modelId="{AAC5AC7C-5765-459B-866D-AC5FD3820117}" type="presOf" srcId="{12E18B0C-4FB3-4949-A22B-4D09A7E5F94B}" destId="{2E0C31B1-4728-4B30-8AEA-F74BE837E022}" srcOrd="0" destOrd="0" presId="urn:microsoft.com/office/officeart/2008/layout/HorizontalMultiLevelHierarchy"/>
    <dgm:cxn modelId="{58316F85-003A-48A1-B311-CE31A2CFD464}" srcId="{793906D5-C884-4EEC-868A-DFDB8E78237E}" destId="{4E6A4D4A-886A-443F-BFAE-67A35FC7DC3B}" srcOrd="0" destOrd="0" parTransId="{D75F213B-4C9F-44C8-8E7C-DF9B05A15FC8}" sibTransId="{1E2611E2-1261-435D-821A-0D98CD81FAEA}"/>
    <dgm:cxn modelId="{65B50A87-3350-40FA-9324-4B83DD33CB89}" type="presOf" srcId="{D75F213B-4C9F-44C8-8E7C-DF9B05A15FC8}" destId="{5482B1D1-8B19-473D-A20B-A2552F9A23CB}" srcOrd="1" destOrd="0" presId="urn:microsoft.com/office/officeart/2008/layout/HorizontalMultiLevelHierarchy"/>
    <dgm:cxn modelId="{31531F87-BE2D-481A-B821-8F3419EB92FE}" type="presOf" srcId="{398F275D-B9FC-4A83-B48A-504C7D5677F9}" destId="{692FFFA1-69DB-4060-B409-2975C47E4700}" srcOrd="1" destOrd="0" presId="urn:microsoft.com/office/officeart/2008/layout/HorizontalMultiLevelHierarchy"/>
    <dgm:cxn modelId="{2FCD5490-DC8E-48EE-A0AD-46C900D9E4F5}" type="presOf" srcId="{84B5056F-23BF-4511-ACB0-EED5206656FF}" destId="{A1FE6A02-201C-44D0-80B6-1812A5960179}" srcOrd="1" destOrd="0" presId="urn:microsoft.com/office/officeart/2008/layout/HorizontalMultiLevelHierarchy"/>
    <dgm:cxn modelId="{E05A4B95-C4DB-42B3-B6FC-17ACAD1B47B6}" type="presOf" srcId="{205B8062-E914-451A-8A96-9C5AEF4614B2}" destId="{62C3F259-BE4B-45B0-868B-C3DB3E5708DA}" srcOrd="0" destOrd="0" presId="urn:microsoft.com/office/officeart/2008/layout/HorizontalMultiLevelHierarchy"/>
    <dgm:cxn modelId="{C65BFA95-92CA-472C-8E8D-CC2D409CCC61}" srcId="{BD07ED92-D184-4D14-8F60-0F1D5E923676}" destId="{E06A93D5-E9C5-482F-984B-B5619633EE06}" srcOrd="0" destOrd="0" parTransId="{D81D756D-494D-4068-80A8-9F40EAB2656E}" sibTransId="{7D6D1219-0D54-4529-8306-1E9B1CB09EF5}"/>
    <dgm:cxn modelId="{D3838298-ABC9-4F80-B969-95A1018D2324}" srcId="{793906D5-C884-4EEC-868A-DFDB8E78237E}" destId="{09464C5C-E09F-4BA4-937D-5E33344BEC19}" srcOrd="6" destOrd="0" parTransId="{EBCA1B58-FD59-455B-83E4-81435F14CE72}" sibTransId="{10FD2F27-E7B8-467A-9305-2010203B3154}"/>
    <dgm:cxn modelId="{2780989B-D575-4804-B3E8-4359F9340FB0}" type="presOf" srcId="{531754F7-5B1D-4BE4-B1EE-25AC680EABCA}" destId="{A5349D39-65A1-471F-B59E-59156CD26436}" srcOrd="0" destOrd="0" presId="urn:microsoft.com/office/officeart/2008/layout/HorizontalMultiLevelHierarchy"/>
    <dgm:cxn modelId="{AF0B169E-B325-4500-81D4-382C66D35435}" srcId="{793906D5-C884-4EEC-868A-DFDB8E78237E}" destId="{531754F7-5B1D-4BE4-B1EE-25AC680EABCA}" srcOrd="4" destOrd="0" parTransId="{84B5056F-23BF-4511-ACB0-EED5206656FF}" sibTransId="{C273FE7B-8F9C-4C02-B6B7-80F26314F05E}"/>
    <dgm:cxn modelId="{ED04289F-231C-43AA-855F-266177E30A1F}" type="presOf" srcId="{9FD76C91-3895-4683-BE97-2D603E25163D}" destId="{FCD639BD-C56E-4651-8AE4-AD21D664286F}" srcOrd="0" destOrd="0" presId="urn:microsoft.com/office/officeart/2008/layout/HorizontalMultiLevelHierarchy"/>
    <dgm:cxn modelId="{661E55A0-1CA8-4BEC-A68F-0DA745B24BF8}" type="presOf" srcId="{E89BF914-C139-4FFC-994B-ED43EBEA6E3E}" destId="{1C40BBD5-A495-420C-A9E6-8CF5C87CFEF3}" srcOrd="0" destOrd="0" presId="urn:microsoft.com/office/officeart/2008/layout/HorizontalMultiLevelHierarchy"/>
    <dgm:cxn modelId="{0687F4A4-AC3A-4E56-8D0E-553865755486}" type="presOf" srcId="{398F275D-B9FC-4A83-B48A-504C7D5677F9}" destId="{3680D7F0-CF31-4372-BCEF-BD8C7DD7BDF1}" srcOrd="0" destOrd="0" presId="urn:microsoft.com/office/officeart/2008/layout/HorizontalMultiLevelHierarchy"/>
    <dgm:cxn modelId="{1D0A48B6-4A12-48F3-A9E6-4B9D1D6AFB52}" type="presOf" srcId="{D81D756D-494D-4068-80A8-9F40EAB2656E}" destId="{A9B226A4-FD57-4B92-9534-1F379E9B36D0}" srcOrd="0" destOrd="0" presId="urn:microsoft.com/office/officeart/2008/layout/HorizontalMultiLevelHierarchy"/>
    <dgm:cxn modelId="{C19107BD-346B-4DB1-9371-82151A7AEAC2}" type="presOf" srcId="{264119D6-C281-4E79-A300-40389089382F}" destId="{5343631F-F289-41E3-ACA8-472820FB4064}" srcOrd="0" destOrd="0" presId="urn:microsoft.com/office/officeart/2008/layout/HorizontalMultiLevelHierarchy"/>
    <dgm:cxn modelId="{BEA037BD-9E78-4B82-90AE-53583F1349B0}" type="presOf" srcId="{D81D756D-494D-4068-80A8-9F40EAB2656E}" destId="{5D45BDAE-E338-443A-86D6-70903861C96A}" srcOrd="1" destOrd="0" presId="urn:microsoft.com/office/officeart/2008/layout/HorizontalMultiLevelHierarchy"/>
    <dgm:cxn modelId="{E45D88C2-37BC-4A0F-A1C9-8CCAD0F4EDC6}" type="presOf" srcId="{2E53885B-0CCE-47A3-B33B-2F285B5D4C44}" destId="{A0C3421F-973A-4859-977E-1DFD73A75B4F}" srcOrd="0" destOrd="0" presId="urn:microsoft.com/office/officeart/2008/layout/HorizontalMultiLevelHierarchy"/>
    <dgm:cxn modelId="{0F529FC4-45AA-4812-B51B-87464BAF8585}" type="presOf" srcId="{EBCA1B58-FD59-455B-83E4-81435F14CE72}" destId="{4B6C3926-5BFD-40C9-9F99-366A5F6F3AD3}" srcOrd="1" destOrd="0" presId="urn:microsoft.com/office/officeart/2008/layout/HorizontalMultiLevelHierarchy"/>
    <dgm:cxn modelId="{9566CCC8-B59E-436A-A86E-E9BE36C4FBC7}" srcId="{4E6A4D4A-886A-443F-BFAE-67A35FC7DC3B}" destId="{9FD76C91-3895-4683-BE97-2D603E25163D}" srcOrd="1" destOrd="0" parTransId="{398F275D-B9FC-4A83-B48A-504C7D5677F9}" sibTransId="{E0C37800-4865-4006-A741-69FBBCA1FC9E}"/>
    <dgm:cxn modelId="{2D4B0BCB-B474-402B-BDE5-84F00F14B225}" type="presOf" srcId="{2E53885B-0CCE-47A3-B33B-2F285B5D4C44}" destId="{677294D4-2E7D-4549-97FE-2264C7D91691}" srcOrd="1" destOrd="0" presId="urn:microsoft.com/office/officeart/2008/layout/HorizontalMultiLevelHierarchy"/>
    <dgm:cxn modelId="{080D29CC-250B-48B0-9989-E593F8E643F3}" type="presOf" srcId="{4E6A4D4A-886A-443F-BFAE-67A35FC7DC3B}" destId="{DE6FAD9C-3EFE-4309-8B88-2213B9099F07}" srcOrd="0" destOrd="0" presId="urn:microsoft.com/office/officeart/2008/layout/HorizontalMultiLevelHierarchy"/>
    <dgm:cxn modelId="{FE7974D9-600C-4CD9-8034-2262CE18DC93}" type="presOf" srcId="{DCD2D6F5-2D13-4C29-AB8A-F317CFEF6F1A}" destId="{F7F29710-9C70-40E6-A37E-72F421553915}" srcOrd="0" destOrd="0" presId="urn:microsoft.com/office/officeart/2008/layout/HorizontalMultiLevelHierarchy"/>
    <dgm:cxn modelId="{E1FEA0EA-FF6B-48AE-8717-00820A51DC3C}" type="presOf" srcId="{A34F95A3-5977-4838-A7CF-C1E0BF598508}" destId="{88DC99C4-7C06-4097-808C-7516884692C9}" srcOrd="1" destOrd="0" presId="urn:microsoft.com/office/officeart/2008/layout/HorizontalMultiLevelHierarchy"/>
    <dgm:cxn modelId="{17A445EC-F698-4D36-9250-BA1808E76E6A}" srcId="{793906D5-C884-4EEC-868A-DFDB8E78237E}" destId="{264119D6-C281-4E79-A300-40389089382F}" srcOrd="2" destOrd="0" parTransId="{DCD2D6F5-2D13-4C29-AB8A-F317CFEF6F1A}" sibTransId="{2356402D-5699-4D0F-AF0B-44737FEBE89D}"/>
    <dgm:cxn modelId="{64CB19EE-8CAA-4DE2-A2DA-1E445AB6837E}" type="presOf" srcId="{A34F95A3-5977-4838-A7CF-C1E0BF598508}" destId="{0B3AACEC-1579-44DA-BD81-232CCB8FA399}" srcOrd="0" destOrd="0" presId="urn:microsoft.com/office/officeart/2008/layout/HorizontalMultiLevelHierarchy"/>
    <dgm:cxn modelId="{B8C3AAFC-B4EB-48A9-B152-DD889912DFCE}" srcId="{793906D5-C884-4EEC-868A-DFDB8E78237E}" destId="{C0A59901-6443-472F-8B56-720CB37FF939}" srcOrd="3" destOrd="0" parTransId="{2E53885B-0CCE-47A3-B33B-2F285B5D4C44}" sibTransId="{32AF6A97-CCE3-40BE-AE75-2498FA9C9241}"/>
    <dgm:cxn modelId="{063EFECF-28F0-4601-9699-ED67FDBC6BCD}" type="presParOf" srcId="{5DD6B7FF-8EC2-423A-A120-943BEA053FD6}" destId="{574333BA-2142-4F86-891D-DA84F7F059EE}" srcOrd="0" destOrd="0" presId="urn:microsoft.com/office/officeart/2008/layout/HorizontalMultiLevelHierarchy"/>
    <dgm:cxn modelId="{26DD03E0-1041-4299-B95F-476F0352240F}" type="presParOf" srcId="{574333BA-2142-4F86-891D-DA84F7F059EE}" destId="{063B5ABE-D656-45A7-957D-84B3827817AE}" srcOrd="0" destOrd="0" presId="urn:microsoft.com/office/officeart/2008/layout/HorizontalMultiLevelHierarchy"/>
    <dgm:cxn modelId="{67235723-2C45-4E6F-B8C2-0CE711A9CF41}" type="presParOf" srcId="{574333BA-2142-4F86-891D-DA84F7F059EE}" destId="{40285385-B051-4006-ABE5-F8E66C549C15}" srcOrd="1" destOrd="0" presId="urn:microsoft.com/office/officeart/2008/layout/HorizontalMultiLevelHierarchy"/>
    <dgm:cxn modelId="{98218EF9-284E-42D5-9228-1F01F9C09AE1}" type="presParOf" srcId="{40285385-B051-4006-ABE5-F8E66C549C15}" destId="{56D0AC87-7A86-4D6F-8451-E8DCF574DA28}" srcOrd="0" destOrd="0" presId="urn:microsoft.com/office/officeart/2008/layout/HorizontalMultiLevelHierarchy"/>
    <dgm:cxn modelId="{21289055-348F-4C1C-B33A-3DF9159C28B6}" type="presParOf" srcId="{56D0AC87-7A86-4D6F-8451-E8DCF574DA28}" destId="{5482B1D1-8B19-473D-A20B-A2552F9A23CB}" srcOrd="0" destOrd="0" presId="urn:microsoft.com/office/officeart/2008/layout/HorizontalMultiLevelHierarchy"/>
    <dgm:cxn modelId="{64C0D2F9-3206-4879-934C-D5D7F43AEB9C}" type="presParOf" srcId="{40285385-B051-4006-ABE5-F8E66C549C15}" destId="{78AAEE4F-86BD-47ED-BAFF-FE6B61E20124}" srcOrd="1" destOrd="0" presId="urn:microsoft.com/office/officeart/2008/layout/HorizontalMultiLevelHierarchy"/>
    <dgm:cxn modelId="{62B172E6-44F0-42AE-AFD7-4ADE7B010EB0}" type="presParOf" srcId="{78AAEE4F-86BD-47ED-BAFF-FE6B61E20124}" destId="{DE6FAD9C-3EFE-4309-8B88-2213B9099F07}" srcOrd="0" destOrd="0" presId="urn:microsoft.com/office/officeart/2008/layout/HorizontalMultiLevelHierarchy"/>
    <dgm:cxn modelId="{237692F8-C788-4258-9C5E-EB353E0C21DE}" type="presParOf" srcId="{78AAEE4F-86BD-47ED-BAFF-FE6B61E20124}" destId="{3513D325-4DF2-4D00-A194-F79427D7394E}" srcOrd="1" destOrd="0" presId="urn:microsoft.com/office/officeart/2008/layout/HorizontalMultiLevelHierarchy"/>
    <dgm:cxn modelId="{B7F31C5E-9FCA-4A6A-9587-38E51FA9C2D7}" type="presParOf" srcId="{3513D325-4DF2-4D00-A194-F79427D7394E}" destId="{62C3F259-BE4B-45B0-868B-C3DB3E5708DA}" srcOrd="0" destOrd="0" presId="urn:microsoft.com/office/officeart/2008/layout/HorizontalMultiLevelHierarchy"/>
    <dgm:cxn modelId="{2630F2B3-30B8-4651-9170-76B4811848D3}" type="presParOf" srcId="{62C3F259-BE4B-45B0-868B-C3DB3E5708DA}" destId="{A02E0BEC-2B00-4DE5-984D-EC2BF73DDA25}" srcOrd="0" destOrd="0" presId="urn:microsoft.com/office/officeart/2008/layout/HorizontalMultiLevelHierarchy"/>
    <dgm:cxn modelId="{06DA6F9E-E778-477A-94EC-63AAEDD92EDF}" type="presParOf" srcId="{3513D325-4DF2-4D00-A194-F79427D7394E}" destId="{88F04815-A694-40B2-8C6A-A96B56B87A06}" srcOrd="1" destOrd="0" presId="urn:microsoft.com/office/officeart/2008/layout/HorizontalMultiLevelHierarchy"/>
    <dgm:cxn modelId="{B86682E3-E3AB-4358-B704-A7908C030E6A}" type="presParOf" srcId="{88F04815-A694-40B2-8C6A-A96B56B87A06}" destId="{485175A0-04DC-45FB-910B-5E24615F1433}" srcOrd="0" destOrd="0" presId="urn:microsoft.com/office/officeart/2008/layout/HorizontalMultiLevelHierarchy"/>
    <dgm:cxn modelId="{E0C3372B-FF5C-4CFA-B424-794452B0158C}" type="presParOf" srcId="{88F04815-A694-40B2-8C6A-A96B56B87A06}" destId="{6CAACBFA-BDD2-4202-BA2B-B2A3477A5A5C}" srcOrd="1" destOrd="0" presId="urn:microsoft.com/office/officeart/2008/layout/HorizontalMultiLevelHierarchy"/>
    <dgm:cxn modelId="{56D100F0-96D3-4A35-A1B4-B929062B5C19}" type="presParOf" srcId="{3513D325-4DF2-4D00-A194-F79427D7394E}" destId="{3680D7F0-CF31-4372-BCEF-BD8C7DD7BDF1}" srcOrd="2" destOrd="0" presId="urn:microsoft.com/office/officeart/2008/layout/HorizontalMultiLevelHierarchy"/>
    <dgm:cxn modelId="{9B1F305D-6AA0-44A2-9249-4171B1317F43}" type="presParOf" srcId="{3680D7F0-CF31-4372-BCEF-BD8C7DD7BDF1}" destId="{692FFFA1-69DB-4060-B409-2975C47E4700}" srcOrd="0" destOrd="0" presId="urn:microsoft.com/office/officeart/2008/layout/HorizontalMultiLevelHierarchy"/>
    <dgm:cxn modelId="{42EC73B4-8E90-46A8-BC4F-CFCC6C3153BC}" type="presParOf" srcId="{3513D325-4DF2-4D00-A194-F79427D7394E}" destId="{3511EBC9-EC0D-4E2F-8C85-3F8A4466B777}" srcOrd="3" destOrd="0" presId="urn:microsoft.com/office/officeart/2008/layout/HorizontalMultiLevelHierarchy"/>
    <dgm:cxn modelId="{B76756D2-56C5-429D-A14F-8D6A26C94A53}" type="presParOf" srcId="{3511EBC9-EC0D-4E2F-8C85-3F8A4466B777}" destId="{FCD639BD-C56E-4651-8AE4-AD21D664286F}" srcOrd="0" destOrd="0" presId="urn:microsoft.com/office/officeart/2008/layout/HorizontalMultiLevelHierarchy"/>
    <dgm:cxn modelId="{97359F82-395F-4583-A7F9-BEF7641B514F}" type="presParOf" srcId="{3511EBC9-EC0D-4E2F-8C85-3F8A4466B777}" destId="{E06933FE-F64A-4EE7-AF17-D0AFAF4A82A3}" srcOrd="1" destOrd="0" presId="urn:microsoft.com/office/officeart/2008/layout/HorizontalMultiLevelHierarchy"/>
    <dgm:cxn modelId="{6FFD1C32-B8EA-4B4D-944C-5B3D46BB35D2}" type="presParOf" srcId="{40285385-B051-4006-ABE5-F8E66C549C15}" destId="{0B3AACEC-1579-44DA-BD81-232CCB8FA399}" srcOrd="2" destOrd="0" presId="urn:microsoft.com/office/officeart/2008/layout/HorizontalMultiLevelHierarchy"/>
    <dgm:cxn modelId="{3ACB3339-0DF1-4BB4-8D63-AC5C0EE15ECF}" type="presParOf" srcId="{0B3AACEC-1579-44DA-BD81-232CCB8FA399}" destId="{88DC99C4-7C06-4097-808C-7516884692C9}" srcOrd="0" destOrd="0" presId="urn:microsoft.com/office/officeart/2008/layout/HorizontalMultiLevelHierarchy"/>
    <dgm:cxn modelId="{C48245F0-7E3F-4FCB-A61C-A19010AA9877}" type="presParOf" srcId="{40285385-B051-4006-ABE5-F8E66C549C15}" destId="{D872DC60-E344-4CB5-89CD-B4E4B7F127BB}" srcOrd="3" destOrd="0" presId="urn:microsoft.com/office/officeart/2008/layout/HorizontalMultiLevelHierarchy"/>
    <dgm:cxn modelId="{B363F04A-6EAF-45EB-9E0A-B8743B0FB34C}" type="presParOf" srcId="{D872DC60-E344-4CB5-89CD-B4E4B7F127BB}" destId="{CCEF57E8-4526-4285-AE03-59484ECECA8C}" srcOrd="0" destOrd="0" presId="urn:microsoft.com/office/officeart/2008/layout/HorizontalMultiLevelHierarchy"/>
    <dgm:cxn modelId="{AA159A7D-A2B3-4740-9E99-C20C1BFA5823}" type="presParOf" srcId="{D872DC60-E344-4CB5-89CD-B4E4B7F127BB}" destId="{C111B5A3-5741-441C-885E-CF2B0A5A6F57}" srcOrd="1" destOrd="0" presId="urn:microsoft.com/office/officeart/2008/layout/HorizontalMultiLevelHierarchy"/>
    <dgm:cxn modelId="{7CD3ED5D-BAC6-447A-8941-044680ADE028}" type="presParOf" srcId="{C111B5A3-5741-441C-885E-CF2B0A5A6F57}" destId="{A9B226A4-FD57-4B92-9534-1F379E9B36D0}" srcOrd="0" destOrd="0" presId="urn:microsoft.com/office/officeart/2008/layout/HorizontalMultiLevelHierarchy"/>
    <dgm:cxn modelId="{6DB27011-D64D-43E8-9DC1-CA334F9D2D9E}" type="presParOf" srcId="{A9B226A4-FD57-4B92-9534-1F379E9B36D0}" destId="{5D45BDAE-E338-443A-86D6-70903861C96A}" srcOrd="0" destOrd="0" presId="urn:microsoft.com/office/officeart/2008/layout/HorizontalMultiLevelHierarchy"/>
    <dgm:cxn modelId="{6D3BE766-A203-40BB-B430-2B2F96E2DF0F}" type="presParOf" srcId="{C111B5A3-5741-441C-885E-CF2B0A5A6F57}" destId="{E5303E91-36C7-47CD-83FE-6056B7EFDB12}" srcOrd="1" destOrd="0" presId="urn:microsoft.com/office/officeart/2008/layout/HorizontalMultiLevelHierarchy"/>
    <dgm:cxn modelId="{5ABAEF8D-2834-4B15-9C1C-59809B7F4B11}" type="presParOf" srcId="{E5303E91-36C7-47CD-83FE-6056B7EFDB12}" destId="{0C5B2381-0269-4861-A2EC-89CFD48149BE}" srcOrd="0" destOrd="0" presId="urn:microsoft.com/office/officeart/2008/layout/HorizontalMultiLevelHierarchy"/>
    <dgm:cxn modelId="{F6C50A75-5CC5-49B3-BD49-E230EEAB5DD7}" type="presParOf" srcId="{E5303E91-36C7-47CD-83FE-6056B7EFDB12}" destId="{E437FC19-F2D5-46C5-81BF-133545A3F9B2}" srcOrd="1" destOrd="0" presId="urn:microsoft.com/office/officeart/2008/layout/HorizontalMultiLevelHierarchy"/>
    <dgm:cxn modelId="{E2003526-0168-4260-AF22-B622C790C23A}" type="presParOf" srcId="{40285385-B051-4006-ABE5-F8E66C549C15}" destId="{F7F29710-9C70-40E6-A37E-72F421553915}" srcOrd="4" destOrd="0" presId="urn:microsoft.com/office/officeart/2008/layout/HorizontalMultiLevelHierarchy"/>
    <dgm:cxn modelId="{E38986CD-C4AB-4854-921D-7A180351E8F5}" type="presParOf" srcId="{F7F29710-9C70-40E6-A37E-72F421553915}" destId="{B9F8BAE2-5176-4398-9817-83D1E0018FF0}" srcOrd="0" destOrd="0" presId="urn:microsoft.com/office/officeart/2008/layout/HorizontalMultiLevelHierarchy"/>
    <dgm:cxn modelId="{4EF36647-0A00-418B-A3DB-5DC8C912182E}" type="presParOf" srcId="{40285385-B051-4006-ABE5-F8E66C549C15}" destId="{475F209A-2C5F-4AAD-8C8E-50B205EB5141}" srcOrd="5" destOrd="0" presId="urn:microsoft.com/office/officeart/2008/layout/HorizontalMultiLevelHierarchy"/>
    <dgm:cxn modelId="{C1D1CB48-4842-491B-9A9E-4ABE52039723}" type="presParOf" srcId="{475F209A-2C5F-4AAD-8C8E-50B205EB5141}" destId="{5343631F-F289-41E3-ACA8-472820FB4064}" srcOrd="0" destOrd="0" presId="urn:microsoft.com/office/officeart/2008/layout/HorizontalMultiLevelHierarchy"/>
    <dgm:cxn modelId="{E972DD82-F623-4353-A239-4DF138F8756B}" type="presParOf" srcId="{475F209A-2C5F-4AAD-8C8E-50B205EB5141}" destId="{21B4390C-15CB-4D4B-937E-7224E79E64F1}" srcOrd="1" destOrd="0" presId="urn:microsoft.com/office/officeart/2008/layout/HorizontalMultiLevelHierarchy"/>
    <dgm:cxn modelId="{8BB16247-80EF-4494-AEF0-A844B4983126}" type="presParOf" srcId="{40285385-B051-4006-ABE5-F8E66C549C15}" destId="{A0C3421F-973A-4859-977E-1DFD73A75B4F}" srcOrd="6" destOrd="0" presId="urn:microsoft.com/office/officeart/2008/layout/HorizontalMultiLevelHierarchy"/>
    <dgm:cxn modelId="{C84C06AA-A6AA-471F-B201-6C9D3C131106}" type="presParOf" srcId="{A0C3421F-973A-4859-977E-1DFD73A75B4F}" destId="{677294D4-2E7D-4549-97FE-2264C7D91691}" srcOrd="0" destOrd="0" presId="urn:microsoft.com/office/officeart/2008/layout/HorizontalMultiLevelHierarchy"/>
    <dgm:cxn modelId="{01EEFB9A-25F4-4517-9DA2-0C893AAC067A}" type="presParOf" srcId="{40285385-B051-4006-ABE5-F8E66C549C15}" destId="{741EF0A4-FB06-4ECF-9D18-D2DBC3AC7DC6}" srcOrd="7" destOrd="0" presId="urn:microsoft.com/office/officeart/2008/layout/HorizontalMultiLevelHierarchy"/>
    <dgm:cxn modelId="{D227BF9B-DDE1-492F-878A-6816F6CF95BA}" type="presParOf" srcId="{741EF0A4-FB06-4ECF-9D18-D2DBC3AC7DC6}" destId="{49D3B7C6-E362-4126-B989-C6BEE03FF6E9}" srcOrd="0" destOrd="0" presId="urn:microsoft.com/office/officeart/2008/layout/HorizontalMultiLevelHierarchy"/>
    <dgm:cxn modelId="{6A7E865A-9A02-4B3C-A5BD-195B0F89517D}" type="presParOf" srcId="{741EF0A4-FB06-4ECF-9D18-D2DBC3AC7DC6}" destId="{E5E968DB-05CF-4F61-B61B-8068905D0798}" srcOrd="1" destOrd="0" presId="urn:microsoft.com/office/officeart/2008/layout/HorizontalMultiLevelHierarchy"/>
    <dgm:cxn modelId="{6D7F9CB1-DC08-4A06-B145-C24B7C991839}" type="presParOf" srcId="{40285385-B051-4006-ABE5-F8E66C549C15}" destId="{CE5A31E5-3A39-4C1A-B489-6274D6F36B65}" srcOrd="8" destOrd="0" presId="urn:microsoft.com/office/officeart/2008/layout/HorizontalMultiLevelHierarchy"/>
    <dgm:cxn modelId="{CCFD5239-F6CF-412E-8E39-C26D1722DF29}" type="presParOf" srcId="{CE5A31E5-3A39-4C1A-B489-6274D6F36B65}" destId="{A1FE6A02-201C-44D0-80B6-1812A5960179}" srcOrd="0" destOrd="0" presId="urn:microsoft.com/office/officeart/2008/layout/HorizontalMultiLevelHierarchy"/>
    <dgm:cxn modelId="{8C120D4C-8D05-4B52-B801-BF8D7FB1A99F}" type="presParOf" srcId="{40285385-B051-4006-ABE5-F8E66C549C15}" destId="{6975BC86-961B-4ABD-8D90-99D52D8C61D8}" srcOrd="9" destOrd="0" presId="urn:microsoft.com/office/officeart/2008/layout/HorizontalMultiLevelHierarchy"/>
    <dgm:cxn modelId="{C1A4FB86-4E56-4AAD-883C-522B6E66B4EC}" type="presParOf" srcId="{6975BC86-961B-4ABD-8D90-99D52D8C61D8}" destId="{A5349D39-65A1-471F-B59E-59156CD26436}" srcOrd="0" destOrd="0" presId="urn:microsoft.com/office/officeart/2008/layout/HorizontalMultiLevelHierarchy"/>
    <dgm:cxn modelId="{4062F841-9C88-4857-9DFE-62A68C137799}" type="presParOf" srcId="{6975BC86-961B-4ABD-8D90-99D52D8C61D8}" destId="{EFCF4C3F-71DC-4951-B9DC-5B1FDE516E09}" srcOrd="1" destOrd="0" presId="urn:microsoft.com/office/officeart/2008/layout/HorizontalMultiLevelHierarchy"/>
    <dgm:cxn modelId="{1E3F1F61-DB6F-4406-AE22-345BB262D0E0}" type="presParOf" srcId="{40285385-B051-4006-ABE5-F8E66C549C15}" destId="{1C40BBD5-A495-420C-A9E6-8CF5C87CFEF3}" srcOrd="10" destOrd="0" presId="urn:microsoft.com/office/officeart/2008/layout/HorizontalMultiLevelHierarchy"/>
    <dgm:cxn modelId="{D1559328-4CFE-4E55-8FF5-52CCBF03C80B}" type="presParOf" srcId="{1C40BBD5-A495-420C-A9E6-8CF5C87CFEF3}" destId="{A087D40E-6E8B-4718-8A54-634C125E988B}" srcOrd="0" destOrd="0" presId="urn:microsoft.com/office/officeart/2008/layout/HorizontalMultiLevelHierarchy"/>
    <dgm:cxn modelId="{377A56BE-074A-4A46-B28C-778A93212638}" type="presParOf" srcId="{40285385-B051-4006-ABE5-F8E66C549C15}" destId="{7194D6BF-806A-419D-BFFA-2148DD806CDC}" srcOrd="11" destOrd="0" presId="urn:microsoft.com/office/officeart/2008/layout/HorizontalMultiLevelHierarchy"/>
    <dgm:cxn modelId="{04CA58A0-63A6-4033-8F17-455140881981}" type="presParOf" srcId="{7194D6BF-806A-419D-BFFA-2148DD806CDC}" destId="{2E0C31B1-4728-4B30-8AEA-F74BE837E022}" srcOrd="0" destOrd="0" presId="urn:microsoft.com/office/officeart/2008/layout/HorizontalMultiLevelHierarchy"/>
    <dgm:cxn modelId="{A33A0DA3-EFBF-4D8A-A9A6-42352E91111B}" type="presParOf" srcId="{7194D6BF-806A-419D-BFFA-2148DD806CDC}" destId="{21FDCD06-C62F-416C-A800-618F84FF0E83}" srcOrd="1" destOrd="0" presId="urn:microsoft.com/office/officeart/2008/layout/HorizontalMultiLevelHierarchy"/>
    <dgm:cxn modelId="{5F9F1BA9-C81E-419B-AFE4-A6BA7934F960}" type="presParOf" srcId="{40285385-B051-4006-ABE5-F8E66C549C15}" destId="{1E0D2C7D-233B-4C72-A3C0-4C2523FC7DE5}" srcOrd="12" destOrd="0" presId="urn:microsoft.com/office/officeart/2008/layout/HorizontalMultiLevelHierarchy"/>
    <dgm:cxn modelId="{FBCF34B9-DDEE-4D9F-AF8C-BF81A92AC0E8}" type="presParOf" srcId="{1E0D2C7D-233B-4C72-A3C0-4C2523FC7DE5}" destId="{4B6C3926-5BFD-40C9-9F99-366A5F6F3AD3}" srcOrd="0" destOrd="0" presId="urn:microsoft.com/office/officeart/2008/layout/HorizontalMultiLevelHierarchy"/>
    <dgm:cxn modelId="{25DC42B8-299B-4687-BAA9-5733075DC90C}" type="presParOf" srcId="{40285385-B051-4006-ABE5-F8E66C549C15}" destId="{96C53285-9F1C-4998-AB2E-2B113FC40C26}" srcOrd="13" destOrd="0" presId="urn:microsoft.com/office/officeart/2008/layout/HorizontalMultiLevelHierarchy"/>
    <dgm:cxn modelId="{51684969-9F6D-486C-A200-A0292823B4E7}" type="presParOf" srcId="{96C53285-9F1C-4998-AB2E-2B113FC40C26}" destId="{5814DE4C-970A-498C-B80E-B04FC93F8D04}" srcOrd="0" destOrd="0" presId="urn:microsoft.com/office/officeart/2008/layout/HorizontalMultiLevelHierarchy"/>
    <dgm:cxn modelId="{52DFC363-E991-44E5-B410-974026EE3521}" type="presParOf" srcId="{96C53285-9F1C-4998-AB2E-2B113FC40C26}" destId="{EE0B4274-2712-4D53-BB65-63B323ED501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D26C56A-846B-4DAC-8F41-F0EDB15264E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6777470-A2FA-4D7B-B00F-C706C2635370}">
      <dgm:prSet/>
      <dgm:spPr/>
      <dgm:t>
        <a:bodyPr/>
        <a:lstStyle/>
        <a:p>
          <a:r>
            <a:rPr lang="en-CA" dirty="0" err="1"/>
            <a:t>Cremeux</a:t>
          </a:r>
          <a:r>
            <a:rPr lang="en-CA" dirty="0"/>
            <a:t> is a cross between a mousse and a pudding texture wise. It lends itself to many different applications including molding, whipping, piping and as a filling. </a:t>
          </a:r>
          <a:endParaRPr lang="en-US" dirty="0"/>
        </a:p>
      </dgm:t>
    </dgm:pt>
    <dgm:pt modelId="{CBF80AC7-798E-444B-9FA9-E2CAAC480FB5}" type="parTrans" cxnId="{2E71991A-4557-4802-9DF7-1E6A3F81DE9D}">
      <dgm:prSet/>
      <dgm:spPr/>
      <dgm:t>
        <a:bodyPr/>
        <a:lstStyle/>
        <a:p>
          <a:endParaRPr lang="en-US"/>
        </a:p>
      </dgm:t>
    </dgm:pt>
    <dgm:pt modelId="{AA95AB5E-1262-428A-86A7-53D0BD8041B2}" type="sibTrans" cxnId="{2E71991A-4557-4802-9DF7-1E6A3F81DE9D}">
      <dgm:prSet/>
      <dgm:spPr/>
      <dgm:t>
        <a:bodyPr/>
        <a:lstStyle/>
        <a:p>
          <a:endParaRPr lang="en-US"/>
        </a:p>
      </dgm:t>
    </dgm:pt>
    <dgm:pt modelId="{DB45F4A4-A49E-4117-AF89-65F56F393D4C}">
      <dgm:prSet/>
      <dgm:spPr/>
      <dgm:t>
        <a:bodyPr/>
        <a:lstStyle/>
        <a:p>
          <a:r>
            <a:rPr lang="en-CA" dirty="0"/>
            <a:t>A great base recipe that can be endlessly customizable in both flavour profile as well as menu application</a:t>
          </a:r>
          <a:endParaRPr lang="en-US" dirty="0"/>
        </a:p>
      </dgm:t>
    </dgm:pt>
    <dgm:pt modelId="{2AB87C3E-6211-4133-BFE7-B90B6AF0BCF5}" type="parTrans" cxnId="{149C3725-EAB7-4313-8429-4F301DCA5AD7}">
      <dgm:prSet/>
      <dgm:spPr/>
      <dgm:t>
        <a:bodyPr/>
        <a:lstStyle/>
        <a:p>
          <a:endParaRPr lang="en-US"/>
        </a:p>
      </dgm:t>
    </dgm:pt>
    <dgm:pt modelId="{4127C7DE-029A-4ACB-811C-0A2DFCE8CD79}" type="sibTrans" cxnId="{149C3725-EAB7-4313-8429-4F301DCA5AD7}">
      <dgm:prSet/>
      <dgm:spPr/>
      <dgm:t>
        <a:bodyPr/>
        <a:lstStyle/>
        <a:p>
          <a:endParaRPr lang="en-US"/>
        </a:p>
      </dgm:t>
    </dgm:pt>
    <dgm:pt modelId="{3F741BA8-7509-490F-98B0-EED8E7C72D25}" type="pres">
      <dgm:prSet presAssocID="{DD26C56A-846B-4DAC-8F41-F0EDB15264EA}" presName="linear" presStyleCnt="0">
        <dgm:presLayoutVars>
          <dgm:animLvl val="lvl"/>
          <dgm:resizeHandles val="exact"/>
        </dgm:presLayoutVars>
      </dgm:prSet>
      <dgm:spPr/>
    </dgm:pt>
    <dgm:pt modelId="{BB4EDCE8-28AF-417A-B425-503FD2516589}" type="pres">
      <dgm:prSet presAssocID="{26777470-A2FA-4D7B-B00F-C706C263537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83C3388-8910-4F53-8501-D0F80B48CC6D}" type="pres">
      <dgm:prSet presAssocID="{AA95AB5E-1262-428A-86A7-53D0BD8041B2}" presName="spacer" presStyleCnt="0"/>
      <dgm:spPr/>
    </dgm:pt>
    <dgm:pt modelId="{CA2AC619-9131-429D-8551-5DA4875E4671}" type="pres">
      <dgm:prSet presAssocID="{DB45F4A4-A49E-4117-AF89-65F56F393D4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E71991A-4557-4802-9DF7-1E6A3F81DE9D}" srcId="{DD26C56A-846B-4DAC-8F41-F0EDB15264EA}" destId="{26777470-A2FA-4D7B-B00F-C706C2635370}" srcOrd="0" destOrd="0" parTransId="{CBF80AC7-798E-444B-9FA9-E2CAAC480FB5}" sibTransId="{AA95AB5E-1262-428A-86A7-53D0BD8041B2}"/>
    <dgm:cxn modelId="{149C3725-EAB7-4313-8429-4F301DCA5AD7}" srcId="{DD26C56A-846B-4DAC-8F41-F0EDB15264EA}" destId="{DB45F4A4-A49E-4117-AF89-65F56F393D4C}" srcOrd="1" destOrd="0" parTransId="{2AB87C3E-6211-4133-BFE7-B90B6AF0BCF5}" sibTransId="{4127C7DE-029A-4ACB-811C-0A2DFCE8CD79}"/>
    <dgm:cxn modelId="{EEAA95AC-B5B8-4E2F-879A-340108B0B91F}" type="presOf" srcId="{DB45F4A4-A49E-4117-AF89-65F56F393D4C}" destId="{CA2AC619-9131-429D-8551-5DA4875E4671}" srcOrd="0" destOrd="0" presId="urn:microsoft.com/office/officeart/2005/8/layout/vList2"/>
    <dgm:cxn modelId="{B8EB87EB-AD64-481E-8B1C-577B57A5DA10}" type="presOf" srcId="{DD26C56A-846B-4DAC-8F41-F0EDB15264EA}" destId="{3F741BA8-7509-490F-98B0-EED8E7C72D25}" srcOrd="0" destOrd="0" presId="urn:microsoft.com/office/officeart/2005/8/layout/vList2"/>
    <dgm:cxn modelId="{4DE765F8-F940-437E-B07B-3B956E8D67D4}" type="presOf" srcId="{26777470-A2FA-4D7B-B00F-C706C2635370}" destId="{BB4EDCE8-28AF-417A-B425-503FD2516589}" srcOrd="0" destOrd="0" presId="urn:microsoft.com/office/officeart/2005/8/layout/vList2"/>
    <dgm:cxn modelId="{7DD8565D-0204-4D07-AD34-35A691F17C99}" type="presParOf" srcId="{3F741BA8-7509-490F-98B0-EED8E7C72D25}" destId="{BB4EDCE8-28AF-417A-B425-503FD2516589}" srcOrd="0" destOrd="0" presId="urn:microsoft.com/office/officeart/2005/8/layout/vList2"/>
    <dgm:cxn modelId="{DC9FA78E-675D-4EE0-9023-A52884BD3E81}" type="presParOf" srcId="{3F741BA8-7509-490F-98B0-EED8E7C72D25}" destId="{083C3388-8910-4F53-8501-D0F80B48CC6D}" srcOrd="1" destOrd="0" presId="urn:microsoft.com/office/officeart/2005/8/layout/vList2"/>
    <dgm:cxn modelId="{B86DC46C-2367-43F9-B038-98BFBEB8B6A4}" type="presParOf" srcId="{3F741BA8-7509-490F-98B0-EED8E7C72D25}" destId="{CA2AC619-9131-429D-8551-5DA4875E467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5CC8A6-2FDE-44B7-AD61-8AE1F1BA5041}">
      <dsp:nvSpPr>
        <dsp:cNvPr id="0" name=""/>
        <dsp:cNvSpPr/>
      </dsp:nvSpPr>
      <dsp:spPr>
        <a:xfrm>
          <a:off x="0" y="381839"/>
          <a:ext cx="5811128" cy="164587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1008" tIns="395732" rIns="45100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0" i="0" kern="1200" dirty="0"/>
            <a:t>creating foundational recipes to use as building blocks</a:t>
          </a:r>
          <a:endParaRPr lang="en-CA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0" i="0" kern="1200" dirty="0"/>
            <a:t>reduces need for individual recipes but expands menu possibilities</a:t>
          </a:r>
          <a:endParaRPr lang="en-CA" sz="1900" kern="1200" dirty="0"/>
        </a:p>
      </dsp:txBody>
      <dsp:txXfrm>
        <a:off x="0" y="381839"/>
        <a:ext cx="5811128" cy="1645875"/>
      </dsp:txXfrm>
    </dsp:sp>
    <dsp:sp modelId="{EED9EE16-AE0A-425B-90C8-94874094FE61}">
      <dsp:nvSpPr>
        <dsp:cNvPr id="0" name=""/>
        <dsp:cNvSpPr/>
      </dsp:nvSpPr>
      <dsp:spPr>
        <a:xfrm>
          <a:off x="290556" y="101399"/>
          <a:ext cx="4067789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753" tIns="0" rIns="1537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dirty="0"/>
            <a:t>Master Base Recipe Development</a:t>
          </a:r>
          <a:endParaRPr lang="en-CA" sz="1900" kern="1200" dirty="0"/>
        </a:p>
      </dsp:txBody>
      <dsp:txXfrm>
        <a:off x="317936" y="128779"/>
        <a:ext cx="4013029" cy="506120"/>
      </dsp:txXfrm>
    </dsp:sp>
    <dsp:sp modelId="{8DE19C93-538B-4C56-B015-73765B5A7B47}">
      <dsp:nvSpPr>
        <dsp:cNvPr id="0" name=""/>
        <dsp:cNvSpPr/>
      </dsp:nvSpPr>
      <dsp:spPr>
        <a:xfrm>
          <a:off x="0" y="2410754"/>
          <a:ext cx="5811128" cy="134662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1008" tIns="395732" rIns="45100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0" i="0" kern="1200" dirty="0"/>
            <a:t>design prep schedules and ingredient lists that allow components to work for multiple menu items</a:t>
          </a:r>
          <a:endParaRPr lang="en-CA" sz="1900" kern="1200" dirty="0"/>
        </a:p>
      </dsp:txBody>
      <dsp:txXfrm>
        <a:off x="0" y="2410754"/>
        <a:ext cx="5811128" cy="1346625"/>
      </dsp:txXfrm>
    </dsp:sp>
    <dsp:sp modelId="{565A2154-03FC-4F92-B8A3-50BB5D8CAEC5}">
      <dsp:nvSpPr>
        <dsp:cNvPr id="0" name=""/>
        <dsp:cNvSpPr/>
      </dsp:nvSpPr>
      <dsp:spPr>
        <a:xfrm>
          <a:off x="290556" y="2130314"/>
          <a:ext cx="4067789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753" tIns="0" rIns="1537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dirty="0"/>
            <a:t>Cross-Utilization Strategies</a:t>
          </a:r>
          <a:endParaRPr lang="en-CA" sz="1900" kern="1200" dirty="0"/>
        </a:p>
      </dsp:txBody>
      <dsp:txXfrm>
        <a:off x="317936" y="2157694"/>
        <a:ext cx="4013029" cy="506120"/>
      </dsp:txXfrm>
    </dsp:sp>
    <dsp:sp modelId="{D2078A54-FC01-4F5F-8223-E04F64C490DD}">
      <dsp:nvSpPr>
        <dsp:cNvPr id="0" name=""/>
        <dsp:cNvSpPr/>
      </dsp:nvSpPr>
      <dsp:spPr>
        <a:xfrm>
          <a:off x="0" y="4140419"/>
          <a:ext cx="5811128" cy="14364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1008" tIns="395732" rIns="451008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900" kern="1200"/>
            <a:t>Proteins</a:t>
          </a:r>
          <a:endParaRPr lang="en-CA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900" kern="1200"/>
            <a:t>Salsas and Condiments</a:t>
          </a:r>
          <a:endParaRPr lang="en-CA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900" kern="1200"/>
            <a:t>Pastry</a:t>
          </a:r>
          <a:endParaRPr lang="en-CA" sz="1900" kern="1200" dirty="0"/>
        </a:p>
      </dsp:txBody>
      <dsp:txXfrm>
        <a:off x="0" y="4140419"/>
        <a:ext cx="5811128" cy="1436400"/>
      </dsp:txXfrm>
    </dsp:sp>
    <dsp:sp modelId="{7D81D47C-DF86-43EC-A85E-B0796E30AF2A}">
      <dsp:nvSpPr>
        <dsp:cNvPr id="0" name=""/>
        <dsp:cNvSpPr/>
      </dsp:nvSpPr>
      <dsp:spPr>
        <a:xfrm>
          <a:off x="290556" y="3859979"/>
          <a:ext cx="4067789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753" tIns="0" rIns="1537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dirty="0"/>
            <a:t>Examples</a:t>
          </a:r>
          <a:endParaRPr lang="en-CA" sz="1900" kern="1200" dirty="0"/>
        </a:p>
      </dsp:txBody>
      <dsp:txXfrm>
        <a:off x="317936" y="3887359"/>
        <a:ext cx="4013029" cy="5061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F78A1D-6A9C-4C5E-AA57-42B478C6EBDB}">
      <dsp:nvSpPr>
        <dsp:cNvPr id="0" name=""/>
        <dsp:cNvSpPr/>
      </dsp:nvSpPr>
      <dsp:spPr>
        <a:xfrm>
          <a:off x="0" y="1016249"/>
          <a:ext cx="5811128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9FDABA-9BA4-469F-9A19-7644A92C0125}">
      <dsp:nvSpPr>
        <dsp:cNvPr id="0" name=""/>
        <dsp:cNvSpPr/>
      </dsp:nvSpPr>
      <dsp:spPr>
        <a:xfrm>
          <a:off x="290556" y="735809"/>
          <a:ext cx="4067789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753" tIns="0" rIns="1537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Creating workhorse recipes </a:t>
          </a:r>
        </a:p>
      </dsp:txBody>
      <dsp:txXfrm>
        <a:off x="317936" y="763189"/>
        <a:ext cx="4013029" cy="506120"/>
      </dsp:txXfrm>
    </dsp:sp>
    <dsp:sp modelId="{65BFF94B-F803-478E-B416-43983BCF54FC}">
      <dsp:nvSpPr>
        <dsp:cNvPr id="0" name=""/>
        <dsp:cNvSpPr/>
      </dsp:nvSpPr>
      <dsp:spPr>
        <a:xfrm>
          <a:off x="0" y="1878089"/>
          <a:ext cx="5811128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77C49E-25F4-4B29-B2C5-DE26E56CF7F1}">
      <dsp:nvSpPr>
        <dsp:cNvPr id="0" name=""/>
        <dsp:cNvSpPr/>
      </dsp:nvSpPr>
      <dsp:spPr>
        <a:xfrm>
          <a:off x="290556" y="1597649"/>
          <a:ext cx="4067789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753" tIns="0" rIns="1537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Simplifies prep</a:t>
          </a:r>
        </a:p>
      </dsp:txBody>
      <dsp:txXfrm>
        <a:off x="317936" y="1625029"/>
        <a:ext cx="4013029" cy="506120"/>
      </dsp:txXfrm>
    </dsp:sp>
    <dsp:sp modelId="{EC09EACC-B1A5-42FB-A98B-A2C9957671A5}">
      <dsp:nvSpPr>
        <dsp:cNvPr id="0" name=""/>
        <dsp:cNvSpPr/>
      </dsp:nvSpPr>
      <dsp:spPr>
        <a:xfrm>
          <a:off x="0" y="2739929"/>
          <a:ext cx="5811128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FA3135-EC1C-4682-BDB9-5529CC8DA138}">
      <dsp:nvSpPr>
        <dsp:cNvPr id="0" name=""/>
        <dsp:cNvSpPr/>
      </dsp:nvSpPr>
      <dsp:spPr>
        <a:xfrm>
          <a:off x="290556" y="2459489"/>
          <a:ext cx="4067789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753" tIns="0" rIns="1537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Keep food costs &amp; inventories down</a:t>
          </a:r>
        </a:p>
      </dsp:txBody>
      <dsp:txXfrm>
        <a:off x="317936" y="2486869"/>
        <a:ext cx="4013029" cy="506120"/>
      </dsp:txXfrm>
    </dsp:sp>
    <dsp:sp modelId="{9C755B3A-F9F7-4F2C-BC18-44ED075BFA41}">
      <dsp:nvSpPr>
        <dsp:cNvPr id="0" name=""/>
        <dsp:cNvSpPr/>
      </dsp:nvSpPr>
      <dsp:spPr>
        <a:xfrm>
          <a:off x="0" y="3601769"/>
          <a:ext cx="5811128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313FE5-2951-4F8E-A8BA-1116E70440F2}">
      <dsp:nvSpPr>
        <dsp:cNvPr id="0" name=""/>
        <dsp:cNvSpPr/>
      </dsp:nvSpPr>
      <dsp:spPr>
        <a:xfrm>
          <a:off x="290556" y="3321329"/>
          <a:ext cx="4067789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753" tIns="0" rIns="1537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Reduces labor costs</a:t>
          </a:r>
        </a:p>
      </dsp:txBody>
      <dsp:txXfrm>
        <a:off x="317936" y="3348709"/>
        <a:ext cx="4013029" cy="506120"/>
      </dsp:txXfrm>
    </dsp:sp>
    <dsp:sp modelId="{4817DB42-7763-48AC-B686-76C66DE0F0D4}">
      <dsp:nvSpPr>
        <dsp:cNvPr id="0" name=""/>
        <dsp:cNvSpPr/>
      </dsp:nvSpPr>
      <dsp:spPr>
        <a:xfrm>
          <a:off x="0" y="4463609"/>
          <a:ext cx="5811128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DF36EB-B3EB-4603-83A2-2FECCEFAB5B5}">
      <dsp:nvSpPr>
        <dsp:cNvPr id="0" name=""/>
        <dsp:cNvSpPr/>
      </dsp:nvSpPr>
      <dsp:spPr>
        <a:xfrm>
          <a:off x="290556" y="4183169"/>
          <a:ext cx="4067789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753" tIns="0" rIns="1537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Minimize waste</a:t>
          </a:r>
        </a:p>
      </dsp:txBody>
      <dsp:txXfrm>
        <a:off x="317936" y="4210549"/>
        <a:ext cx="4013029" cy="5061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A4DB69-C213-4A19-A959-7FC154F9998D}">
      <dsp:nvSpPr>
        <dsp:cNvPr id="0" name=""/>
        <dsp:cNvSpPr/>
      </dsp:nvSpPr>
      <dsp:spPr>
        <a:xfrm>
          <a:off x="2965750" y="693"/>
          <a:ext cx="4448625" cy="8733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200" kern="1200" dirty="0"/>
            <a:t>Bone in chicken thigh, lamb shank, pork shoulder</a:t>
          </a:r>
        </a:p>
      </dsp:txBody>
      <dsp:txXfrm>
        <a:off x="2965750" y="109863"/>
        <a:ext cx="4121116" cy="655018"/>
      </dsp:txXfrm>
    </dsp:sp>
    <dsp:sp modelId="{94DE71C6-E075-44CF-A719-4D68E204EA86}">
      <dsp:nvSpPr>
        <dsp:cNvPr id="0" name=""/>
        <dsp:cNvSpPr/>
      </dsp:nvSpPr>
      <dsp:spPr>
        <a:xfrm>
          <a:off x="0" y="693"/>
          <a:ext cx="2965750" cy="87335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b="0" i="0" kern="1200" dirty="0"/>
            <a:t>Short Ribs x 18 kg </a:t>
          </a:r>
          <a:endParaRPr lang="en-CA" sz="2600" kern="1200" dirty="0"/>
        </a:p>
      </dsp:txBody>
      <dsp:txXfrm>
        <a:off x="42634" y="43327"/>
        <a:ext cx="2880482" cy="788090"/>
      </dsp:txXfrm>
    </dsp:sp>
    <dsp:sp modelId="{67E24AC0-8933-4C27-9D82-3B8A3EA42534}">
      <dsp:nvSpPr>
        <dsp:cNvPr id="0" name=""/>
        <dsp:cNvSpPr/>
      </dsp:nvSpPr>
      <dsp:spPr>
        <a:xfrm>
          <a:off x="2965750" y="961387"/>
          <a:ext cx="4448625" cy="8733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200" kern="1200" dirty="0"/>
            <a:t>Leek, fennel, parsnip, carrot  </a:t>
          </a:r>
        </a:p>
      </dsp:txBody>
      <dsp:txXfrm>
        <a:off x="2965750" y="1070557"/>
        <a:ext cx="4121116" cy="655018"/>
      </dsp:txXfrm>
    </dsp:sp>
    <dsp:sp modelId="{26786623-E37F-4E35-A0AD-58B2496C45E4}">
      <dsp:nvSpPr>
        <dsp:cNvPr id="0" name=""/>
        <dsp:cNvSpPr/>
      </dsp:nvSpPr>
      <dsp:spPr>
        <a:xfrm>
          <a:off x="0" y="961387"/>
          <a:ext cx="2965750" cy="87335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b="0" i="0" kern="1200" dirty="0"/>
            <a:t>Onion x 4</a:t>
          </a:r>
        </a:p>
      </dsp:txBody>
      <dsp:txXfrm>
        <a:off x="42634" y="1004021"/>
        <a:ext cx="2880482" cy="788090"/>
      </dsp:txXfrm>
    </dsp:sp>
    <dsp:sp modelId="{9E1D175A-B97F-47CD-864A-0E3F47D1B3A6}">
      <dsp:nvSpPr>
        <dsp:cNvPr id="0" name=""/>
        <dsp:cNvSpPr/>
      </dsp:nvSpPr>
      <dsp:spPr>
        <a:xfrm>
          <a:off x="2965750" y="1922082"/>
          <a:ext cx="4448625" cy="8733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200" kern="1200" dirty="0"/>
            <a:t>Black garlic, ginger </a:t>
          </a:r>
        </a:p>
      </dsp:txBody>
      <dsp:txXfrm>
        <a:off x="2965750" y="2031252"/>
        <a:ext cx="4121116" cy="655018"/>
      </dsp:txXfrm>
    </dsp:sp>
    <dsp:sp modelId="{4EDF0BDF-4B8B-497A-BED9-84AF2C2BB7C6}">
      <dsp:nvSpPr>
        <dsp:cNvPr id="0" name=""/>
        <dsp:cNvSpPr/>
      </dsp:nvSpPr>
      <dsp:spPr>
        <a:xfrm>
          <a:off x="0" y="1922082"/>
          <a:ext cx="2965750" cy="87335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kern="1200" dirty="0"/>
            <a:t>Garlic x 5 tbsp</a:t>
          </a:r>
        </a:p>
      </dsp:txBody>
      <dsp:txXfrm>
        <a:off x="42634" y="1964716"/>
        <a:ext cx="2880482" cy="788090"/>
      </dsp:txXfrm>
    </dsp:sp>
    <dsp:sp modelId="{87E8B09D-056B-453C-BF72-D00930ED5911}">
      <dsp:nvSpPr>
        <dsp:cNvPr id="0" name=""/>
        <dsp:cNvSpPr/>
      </dsp:nvSpPr>
      <dsp:spPr>
        <a:xfrm>
          <a:off x="2965750" y="2882777"/>
          <a:ext cx="4448625" cy="8733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200" kern="1200" dirty="0"/>
            <a:t>Adobo, chipotle, </a:t>
          </a:r>
        </a:p>
      </dsp:txBody>
      <dsp:txXfrm>
        <a:off x="2965750" y="2991947"/>
        <a:ext cx="4121116" cy="655018"/>
      </dsp:txXfrm>
    </dsp:sp>
    <dsp:sp modelId="{6369155B-18EE-4DBD-8C7A-0E0277DDFA5B}">
      <dsp:nvSpPr>
        <dsp:cNvPr id="0" name=""/>
        <dsp:cNvSpPr/>
      </dsp:nvSpPr>
      <dsp:spPr>
        <a:xfrm>
          <a:off x="0" y="2882777"/>
          <a:ext cx="2965750" cy="87335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b="0" i="0" kern="1200" dirty="0"/>
            <a:t>Herbs &amp; Spices </a:t>
          </a:r>
          <a:endParaRPr lang="en-CA" sz="2600" kern="1200" dirty="0"/>
        </a:p>
      </dsp:txBody>
      <dsp:txXfrm>
        <a:off x="42634" y="2925411"/>
        <a:ext cx="2880482" cy="788090"/>
      </dsp:txXfrm>
    </dsp:sp>
    <dsp:sp modelId="{2A58AA5A-E10C-4EFE-AC08-3E51BA4D7CE8}">
      <dsp:nvSpPr>
        <dsp:cNvPr id="0" name=""/>
        <dsp:cNvSpPr/>
      </dsp:nvSpPr>
      <dsp:spPr>
        <a:xfrm>
          <a:off x="2965750" y="3843472"/>
          <a:ext cx="4448625" cy="8733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200" kern="1200" dirty="0"/>
            <a:t>cinnamon, sumac, </a:t>
          </a:r>
          <a:r>
            <a:rPr lang="en-CA" sz="2200" kern="1200" dirty="0" err="1"/>
            <a:t>zatar</a:t>
          </a:r>
          <a:r>
            <a:rPr lang="en-CA" sz="2200" kern="1200" dirty="0"/>
            <a:t>, togarashi </a:t>
          </a:r>
        </a:p>
      </dsp:txBody>
      <dsp:txXfrm>
        <a:off x="2965750" y="3952642"/>
        <a:ext cx="4121116" cy="655018"/>
      </dsp:txXfrm>
    </dsp:sp>
    <dsp:sp modelId="{CA7BE91B-2967-4A52-8F74-EF0503E22EF7}">
      <dsp:nvSpPr>
        <dsp:cNvPr id="0" name=""/>
        <dsp:cNvSpPr/>
      </dsp:nvSpPr>
      <dsp:spPr>
        <a:xfrm>
          <a:off x="0" y="3843472"/>
          <a:ext cx="2965750" cy="87335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b="0" i="0" kern="1200" dirty="0"/>
            <a:t>Tomato Paste x 2 c </a:t>
          </a:r>
          <a:endParaRPr lang="en-CA" sz="2600" kern="1200" dirty="0"/>
        </a:p>
      </dsp:txBody>
      <dsp:txXfrm>
        <a:off x="42634" y="3886106"/>
        <a:ext cx="2880482" cy="788090"/>
      </dsp:txXfrm>
    </dsp:sp>
    <dsp:sp modelId="{AAD4227E-1B8E-433A-B332-6F17B9595870}">
      <dsp:nvSpPr>
        <dsp:cNvPr id="0" name=""/>
        <dsp:cNvSpPr/>
      </dsp:nvSpPr>
      <dsp:spPr>
        <a:xfrm>
          <a:off x="2965750" y="4804166"/>
          <a:ext cx="4448625" cy="8733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200" kern="1200" dirty="0"/>
            <a:t>Wine, beer, rye, </a:t>
          </a:r>
          <a:r>
            <a:rPr lang="en-CA" sz="2200" kern="1200" dirty="0" err="1"/>
            <a:t>gingerale</a:t>
          </a:r>
          <a:r>
            <a:rPr lang="en-CA" sz="2200" kern="1200" dirty="0"/>
            <a:t>, cider, soy sauce</a:t>
          </a:r>
        </a:p>
      </dsp:txBody>
      <dsp:txXfrm>
        <a:off x="2965750" y="4913336"/>
        <a:ext cx="4121116" cy="655018"/>
      </dsp:txXfrm>
    </dsp:sp>
    <dsp:sp modelId="{646F33EC-6F5C-4EEB-97EC-4BD019373942}">
      <dsp:nvSpPr>
        <dsp:cNvPr id="0" name=""/>
        <dsp:cNvSpPr/>
      </dsp:nvSpPr>
      <dsp:spPr>
        <a:xfrm>
          <a:off x="0" y="4804166"/>
          <a:ext cx="2965750" cy="87335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b="0" i="0" kern="1200" dirty="0"/>
            <a:t>Veal Stock x 8 Litre </a:t>
          </a:r>
          <a:endParaRPr lang="en-CA" sz="2600" kern="1200" dirty="0"/>
        </a:p>
      </dsp:txBody>
      <dsp:txXfrm>
        <a:off x="42634" y="4846800"/>
        <a:ext cx="2880482" cy="7880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42C67B-78E4-46A9-A5C2-577AF503A7DA}">
      <dsp:nvSpPr>
        <dsp:cNvPr id="0" name=""/>
        <dsp:cNvSpPr/>
      </dsp:nvSpPr>
      <dsp:spPr>
        <a:xfrm>
          <a:off x="6061" y="0"/>
          <a:ext cx="10454709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6000" b="0" i="0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Braised Short Rib</a:t>
          </a:r>
          <a:endParaRPr lang="en-CA" sz="60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56310" y="50249"/>
        <a:ext cx="10354211" cy="1615130"/>
      </dsp:txXfrm>
    </dsp:sp>
    <dsp:sp modelId="{B049A7FC-E246-4025-B048-D60863B06B6C}">
      <dsp:nvSpPr>
        <dsp:cNvPr id="0" name=""/>
        <dsp:cNvSpPr/>
      </dsp:nvSpPr>
      <dsp:spPr>
        <a:xfrm>
          <a:off x="6061" y="1988827"/>
          <a:ext cx="1080925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Sliders</a:t>
          </a:r>
          <a:endParaRPr lang="en-CA" sz="20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7720" y="2020486"/>
        <a:ext cx="1017607" cy="1652310"/>
      </dsp:txXfrm>
    </dsp:sp>
    <dsp:sp modelId="{BC495CF4-3167-4848-AE5C-F8FBC15634FE}">
      <dsp:nvSpPr>
        <dsp:cNvPr id="0" name=""/>
        <dsp:cNvSpPr/>
      </dsp:nvSpPr>
      <dsp:spPr>
        <a:xfrm>
          <a:off x="1177784" y="1988827"/>
          <a:ext cx="1080925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Potato cup</a:t>
          </a:r>
          <a:endParaRPr lang="en-CA" sz="18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209443" y="2020486"/>
        <a:ext cx="1017607" cy="1652310"/>
      </dsp:txXfrm>
    </dsp:sp>
    <dsp:sp modelId="{5513A6C5-843F-4E65-A313-28706375918C}">
      <dsp:nvSpPr>
        <dsp:cNvPr id="0" name=""/>
        <dsp:cNvSpPr/>
      </dsp:nvSpPr>
      <dsp:spPr>
        <a:xfrm>
          <a:off x="2349507" y="1988827"/>
          <a:ext cx="1080925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Skewers</a:t>
          </a:r>
          <a:endParaRPr lang="en-CA" sz="18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2381166" y="2020486"/>
        <a:ext cx="1017607" cy="1652310"/>
      </dsp:txXfrm>
    </dsp:sp>
    <dsp:sp modelId="{144DEA9C-35C5-44B6-894F-B69CC0B9E2EC}">
      <dsp:nvSpPr>
        <dsp:cNvPr id="0" name=""/>
        <dsp:cNvSpPr/>
      </dsp:nvSpPr>
      <dsp:spPr>
        <a:xfrm>
          <a:off x="3521230" y="1988827"/>
          <a:ext cx="1080925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0007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350" b="0" i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Wraps &amp; sandwiches</a:t>
          </a:r>
          <a:endParaRPr lang="en-CA" sz="135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552889" y="2020486"/>
        <a:ext cx="1017607" cy="1652310"/>
      </dsp:txXfrm>
    </dsp:sp>
    <dsp:sp modelId="{4E0F39D2-8500-4316-9502-632D31927041}">
      <dsp:nvSpPr>
        <dsp:cNvPr id="0" name=""/>
        <dsp:cNvSpPr/>
      </dsp:nvSpPr>
      <dsp:spPr>
        <a:xfrm>
          <a:off x="4703070" y="1988827"/>
          <a:ext cx="1080925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600" b="0" i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Hand pies</a:t>
          </a:r>
          <a:endParaRPr lang="en-CA" sz="1600" b="0" kern="1200" cap="none" spc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734729" y="2020486"/>
        <a:ext cx="1017607" cy="1652310"/>
      </dsp:txXfrm>
    </dsp:sp>
    <dsp:sp modelId="{79B8CE84-78F9-4622-ACF5-DDC9C978E139}">
      <dsp:nvSpPr>
        <dsp:cNvPr id="0" name=""/>
        <dsp:cNvSpPr/>
      </dsp:nvSpPr>
      <dsp:spPr>
        <a:xfrm>
          <a:off x="5864676" y="1988827"/>
          <a:ext cx="1080925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6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Plated Dinner</a:t>
          </a:r>
          <a:endParaRPr lang="en-CA" sz="16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5896335" y="2020486"/>
        <a:ext cx="1017607" cy="1652310"/>
      </dsp:txXfrm>
    </dsp:sp>
    <dsp:sp modelId="{38C1C478-4851-4924-BC0E-EF13255B68DB}">
      <dsp:nvSpPr>
        <dsp:cNvPr id="0" name=""/>
        <dsp:cNvSpPr/>
      </dsp:nvSpPr>
      <dsp:spPr>
        <a:xfrm>
          <a:off x="7036399" y="1988827"/>
          <a:ext cx="1080925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Station </a:t>
          </a:r>
          <a:endParaRPr lang="en-CA" sz="18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7068058" y="2020486"/>
        <a:ext cx="1017607" cy="1652310"/>
      </dsp:txXfrm>
    </dsp:sp>
    <dsp:sp modelId="{6404CABA-C0F8-4F97-BFA4-209061655392}">
      <dsp:nvSpPr>
        <dsp:cNvPr id="0" name=""/>
        <dsp:cNvSpPr/>
      </dsp:nvSpPr>
      <dsp:spPr>
        <a:xfrm>
          <a:off x="8208122" y="1988827"/>
          <a:ext cx="1080925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Tacos </a:t>
          </a:r>
          <a:endParaRPr lang="en-CA" sz="18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8239781" y="2020486"/>
        <a:ext cx="1017607" cy="1652310"/>
      </dsp:txXfrm>
    </dsp:sp>
    <dsp:sp modelId="{256BF6B3-2DAC-44C9-8355-CDE7162D0ED8}">
      <dsp:nvSpPr>
        <dsp:cNvPr id="0" name=""/>
        <dsp:cNvSpPr/>
      </dsp:nvSpPr>
      <dsp:spPr>
        <a:xfrm>
          <a:off x="9379845" y="1988827"/>
          <a:ext cx="1080925" cy="1715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600" b="0" i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Spring Rolls</a:t>
          </a:r>
          <a:endParaRPr lang="en-CA" sz="16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9411504" y="2020486"/>
        <a:ext cx="1017607" cy="16523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C796D7-861E-4457-A6CA-65CFF8A840A3}">
      <dsp:nvSpPr>
        <dsp:cNvPr id="0" name=""/>
        <dsp:cNvSpPr/>
      </dsp:nvSpPr>
      <dsp:spPr>
        <a:xfrm>
          <a:off x="2379" y="997936"/>
          <a:ext cx="3776028" cy="2601683"/>
        </a:xfrm>
        <a:prstGeom prst="roundRect">
          <a:avLst/>
        </a:prstGeom>
        <a:blipFill rotWithShape="1">
          <a:blip xmlns:r="http://schemas.openxmlformats.org/officeDocument/2006/relationships" r:embed="rId1"/>
          <a:srcRect/>
          <a:stretch>
            <a:fillRect t="-52000" b="-52000"/>
          </a:stretch>
        </a:blipFill>
        <a:ln w="190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66A302-4995-43F7-8134-EAA47DB67D2D}">
      <dsp:nvSpPr>
        <dsp:cNvPr id="0" name=""/>
        <dsp:cNvSpPr/>
      </dsp:nvSpPr>
      <dsp:spPr>
        <a:xfrm>
          <a:off x="2379" y="3599620"/>
          <a:ext cx="3776028" cy="1400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808" tIns="241808" rIns="241808" bIns="0" numCol="1" spcCol="1270" anchor="t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400" kern="1200" dirty="0"/>
            <a:t>Black Bean Burger</a:t>
          </a:r>
        </a:p>
      </dsp:txBody>
      <dsp:txXfrm>
        <a:off x="2379" y="3599620"/>
        <a:ext cx="3776028" cy="1400906"/>
      </dsp:txXfrm>
    </dsp:sp>
    <dsp:sp modelId="{C9FD111B-5C56-42E1-B4CB-104B32A50DBB}">
      <dsp:nvSpPr>
        <dsp:cNvPr id="0" name=""/>
        <dsp:cNvSpPr/>
      </dsp:nvSpPr>
      <dsp:spPr>
        <a:xfrm>
          <a:off x="4156169" y="997936"/>
          <a:ext cx="3776028" cy="2601683"/>
        </a:xfrm>
        <a:prstGeom prst="roundRect">
          <a:avLst/>
        </a:prstGeom>
        <a:blipFill rotWithShape="1">
          <a:blip xmlns:r="http://schemas.openxmlformats.org/officeDocument/2006/relationships" r:embed="rId2"/>
          <a:srcRect/>
          <a:stretch>
            <a:fillRect t="-53000" b="-53000"/>
          </a:stretch>
        </a:blipFill>
        <a:ln w="190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A840AF-F528-47F0-BF20-CE6C79292C5D}">
      <dsp:nvSpPr>
        <dsp:cNvPr id="0" name=""/>
        <dsp:cNvSpPr/>
      </dsp:nvSpPr>
      <dsp:spPr>
        <a:xfrm>
          <a:off x="4156169" y="3599620"/>
          <a:ext cx="3776028" cy="1400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808" tIns="241808" rIns="241808" bIns="0" numCol="1" spcCol="1270" anchor="t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400" kern="1200" dirty="0"/>
            <a:t>Jackfruit Crab Cake</a:t>
          </a:r>
        </a:p>
      </dsp:txBody>
      <dsp:txXfrm>
        <a:off x="4156169" y="3599620"/>
        <a:ext cx="3776028" cy="1400906"/>
      </dsp:txXfrm>
    </dsp:sp>
    <dsp:sp modelId="{4FE95678-C538-4C23-A4DB-7CEEE4D19A37}">
      <dsp:nvSpPr>
        <dsp:cNvPr id="0" name=""/>
        <dsp:cNvSpPr/>
      </dsp:nvSpPr>
      <dsp:spPr>
        <a:xfrm>
          <a:off x="8309959" y="997936"/>
          <a:ext cx="3776028" cy="2601683"/>
        </a:xfrm>
        <a:prstGeom prst="roundRect">
          <a:avLst/>
        </a:prstGeom>
        <a:blipFill rotWithShape="1">
          <a:blip xmlns:r="http://schemas.openxmlformats.org/officeDocument/2006/relationships" r:embed="rId3"/>
          <a:srcRect/>
          <a:stretch>
            <a:fillRect t="-53000" b="-53000"/>
          </a:stretch>
        </a:blipFill>
        <a:ln w="190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7849F3-D1DF-45B8-9978-98512F588E23}">
      <dsp:nvSpPr>
        <dsp:cNvPr id="0" name=""/>
        <dsp:cNvSpPr/>
      </dsp:nvSpPr>
      <dsp:spPr>
        <a:xfrm>
          <a:off x="8309959" y="3599620"/>
          <a:ext cx="3776028" cy="1400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808" tIns="241808" rIns="241808" bIns="0" numCol="1" spcCol="1270" anchor="t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400" kern="1200" dirty="0"/>
            <a:t>Truffle Mushroom Quiona Cake</a:t>
          </a:r>
        </a:p>
      </dsp:txBody>
      <dsp:txXfrm>
        <a:off x="8309959" y="3599620"/>
        <a:ext cx="3776028" cy="140090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A733F-CB69-4C65-8292-B893478A3902}">
      <dsp:nvSpPr>
        <dsp:cNvPr id="0" name=""/>
        <dsp:cNvSpPr/>
      </dsp:nvSpPr>
      <dsp:spPr>
        <a:xfrm>
          <a:off x="2287" y="297830"/>
          <a:ext cx="3628734" cy="2500198"/>
        </a:xfrm>
        <a:prstGeom prst="roundRect">
          <a:avLst/>
        </a:prstGeom>
        <a:blipFill rotWithShape="1">
          <a:blip xmlns:r="http://schemas.openxmlformats.org/officeDocument/2006/relationships" r:embed="rId1"/>
          <a:srcRect/>
          <a:stretch>
            <a:fillRect l="-11000" r="-11000"/>
          </a:stretch>
        </a:blip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7A6D5-5586-44DA-8338-23075A543176}">
      <dsp:nvSpPr>
        <dsp:cNvPr id="0" name=""/>
        <dsp:cNvSpPr/>
      </dsp:nvSpPr>
      <dsp:spPr>
        <a:xfrm>
          <a:off x="2287" y="2798029"/>
          <a:ext cx="3628734" cy="1346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800" kern="1200" dirty="0"/>
            <a:t>Mediterranean Chicken</a:t>
          </a:r>
        </a:p>
      </dsp:txBody>
      <dsp:txXfrm>
        <a:off x="2287" y="2798029"/>
        <a:ext cx="3628734" cy="1346260"/>
      </dsp:txXfrm>
    </dsp:sp>
    <dsp:sp modelId="{3464FB19-160A-4E92-A443-51840D139F81}">
      <dsp:nvSpPr>
        <dsp:cNvPr id="0" name=""/>
        <dsp:cNvSpPr/>
      </dsp:nvSpPr>
      <dsp:spPr>
        <a:xfrm>
          <a:off x="3994048" y="297830"/>
          <a:ext cx="3628734" cy="2500198"/>
        </a:xfrm>
        <a:prstGeom prst="roundRect">
          <a:avLst/>
        </a:prstGeom>
        <a:blipFill rotWithShape="1">
          <a:blip xmlns:r="http://schemas.openxmlformats.org/officeDocument/2006/relationships" r:embed="rId2"/>
          <a:srcRect/>
          <a:stretch>
            <a:fillRect l="-14000" r="-14000"/>
          </a:stretch>
        </a:blip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EB346C-5B56-45A9-AFBD-7F1805CD2A30}">
      <dsp:nvSpPr>
        <dsp:cNvPr id="0" name=""/>
        <dsp:cNvSpPr/>
      </dsp:nvSpPr>
      <dsp:spPr>
        <a:xfrm>
          <a:off x="3994048" y="2798029"/>
          <a:ext cx="3628734" cy="1346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800" kern="1200" dirty="0"/>
            <a:t>Piri </a:t>
          </a:r>
          <a:r>
            <a:rPr lang="en-CA" sz="3800" kern="1200" dirty="0" err="1"/>
            <a:t>Piri</a:t>
          </a:r>
          <a:r>
            <a:rPr lang="en-CA" sz="3800" kern="1200" dirty="0"/>
            <a:t> Salsa</a:t>
          </a:r>
        </a:p>
      </dsp:txBody>
      <dsp:txXfrm>
        <a:off x="3994048" y="2798029"/>
        <a:ext cx="3628734" cy="1346260"/>
      </dsp:txXfrm>
    </dsp:sp>
    <dsp:sp modelId="{AE967894-422E-489C-B401-2CE119AA28C1}">
      <dsp:nvSpPr>
        <dsp:cNvPr id="0" name=""/>
        <dsp:cNvSpPr/>
      </dsp:nvSpPr>
      <dsp:spPr>
        <a:xfrm>
          <a:off x="7985808" y="297830"/>
          <a:ext cx="3628734" cy="2500198"/>
        </a:xfrm>
        <a:prstGeom prst="roundRect">
          <a:avLst/>
        </a:prstGeom>
        <a:blipFill rotWithShape="1">
          <a:blip xmlns:r="http://schemas.openxmlformats.org/officeDocument/2006/relationships" r:embed="rId3"/>
          <a:srcRect/>
          <a:stretch>
            <a:fillRect l="-19000" r="-19000"/>
          </a:stretch>
        </a:blip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4B6A7D-C0C3-455D-89FF-BBB66AA25E6F}">
      <dsp:nvSpPr>
        <dsp:cNvPr id="0" name=""/>
        <dsp:cNvSpPr/>
      </dsp:nvSpPr>
      <dsp:spPr>
        <a:xfrm>
          <a:off x="7985808" y="2798029"/>
          <a:ext cx="3628734" cy="1346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800" kern="1200"/>
            <a:t>Gooseberry Salsa</a:t>
          </a:r>
          <a:endParaRPr lang="en-CA" sz="3800" kern="1200" dirty="0"/>
        </a:p>
      </dsp:txBody>
      <dsp:txXfrm>
        <a:off x="7985808" y="2798029"/>
        <a:ext cx="3628734" cy="134626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7BDF26-DDE8-4C59-9319-19005C003E61}">
      <dsp:nvSpPr>
        <dsp:cNvPr id="0" name=""/>
        <dsp:cNvSpPr/>
      </dsp:nvSpPr>
      <dsp:spPr>
        <a:xfrm>
          <a:off x="2617" y="659343"/>
          <a:ext cx="3867906" cy="2664987"/>
        </a:xfrm>
        <a:prstGeom prst="roundRect">
          <a:avLst/>
        </a:prstGeom>
        <a:blipFill rotWithShape="1">
          <a:blip xmlns:r="http://schemas.openxmlformats.org/officeDocument/2006/relationships" r:embed="rId1"/>
          <a:srcRect/>
          <a:stretch>
            <a:fillRect t="-2000" b="-2000"/>
          </a:stretch>
        </a:blipFill>
        <a:ln w="190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F8D534-05E8-4C74-BCA3-276FBCCE0458}">
      <dsp:nvSpPr>
        <dsp:cNvPr id="0" name=""/>
        <dsp:cNvSpPr/>
      </dsp:nvSpPr>
      <dsp:spPr>
        <a:xfrm>
          <a:off x="2617" y="3324330"/>
          <a:ext cx="3867906" cy="14349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84912" rIns="184912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kern="1200" dirty="0"/>
            <a:t>Braised short rib with pickled apple salsa</a:t>
          </a:r>
        </a:p>
      </dsp:txBody>
      <dsp:txXfrm>
        <a:off x="2617" y="3324330"/>
        <a:ext cx="3867906" cy="1434993"/>
      </dsp:txXfrm>
    </dsp:sp>
    <dsp:sp modelId="{64D61751-4469-4C8C-BF98-5D25389B3F24}">
      <dsp:nvSpPr>
        <dsp:cNvPr id="0" name=""/>
        <dsp:cNvSpPr/>
      </dsp:nvSpPr>
      <dsp:spPr>
        <a:xfrm>
          <a:off x="4257476" y="659343"/>
          <a:ext cx="3867906" cy="2664987"/>
        </a:xfrm>
        <a:prstGeom prst="roundRect">
          <a:avLst/>
        </a:prstGeom>
        <a:blipFill rotWithShape="1">
          <a:blip xmlns:r="http://schemas.openxmlformats.org/officeDocument/2006/relationships" r:embed="rId2"/>
          <a:srcRect/>
          <a:stretch>
            <a:fillRect l="-25000" r="-25000"/>
          </a:stretch>
        </a:blipFill>
        <a:ln w="190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F2DBE3-191B-4576-919F-700D81B3A144}">
      <dsp:nvSpPr>
        <dsp:cNvPr id="0" name=""/>
        <dsp:cNvSpPr/>
      </dsp:nvSpPr>
      <dsp:spPr>
        <a:xfrm>
          <a:off x="4257476" y="3324330"/>
          <a:ext cx="3867906" cy="14349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84912" rIns="184912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600" kern="1200" dirty="0"/>
            <a:t>Same salsa used on a pulled jackfruit cornbread hors d’oeuvre</a:t>
          </a:r>
        </a:p>
      </dsp:txBody>
      <dsp:txXfrm>
        <a:off x="4257476" y="3324330"/>
        <a:ext cx="3867906" cy="143499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0C4932-B924-4DCE-9357-BFA36FCD3D76}">
      <dsp:nvSpPr>
        <dsp:cNvPr id="0" name=""/>
        <dsp:cNvSpPr/>
      </dsp:nvSpPr>
      <dsp:spPr>
        <a:xfrm>
          <a:off x="0" y="56763"/>
          <a:ext cx="5254754" cy="12729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/>
            <a:t>Brioche, a great dough to master that has many uses: </a:t>
          </a:r>
          <a:endParaRPr lang="en-CA" sz="3200" kern="1200" dirty="0"/>
        </a:p>
      </dsp:txBody>
      <dsp:txXfrm>
        <a:off x="62141" y="118904"/>
        <a:ext cx="5130472" cy="1148678"/>
      </dsp:txXfrm>
    </dsp:sp>
    <dsp:sp modelId="{5F885C52-5ADF-4B06-95C7-469EBAC366C8}">
      <dsp:nvSpPr>
        <dsp:cNvPr id="0" name=""/>
        <dsp:cNvSpPr/>
      </dsp:nvSpPr>
      <dsp:spPr>
        <a:xfrm>
          <a:off x="0" y="1329723"/>
          <a:ext cx="5254754" cy="3908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838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500" b="0" i="0" kern="1200"/>
            <a:t>Buns for sliders, buffets, bread baskets</a:t>
          </a:r>
          <a:endParaRPr lang="en-CA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500" b="0" i="0" kern="1200"/>
            <a:t>Bake in loaves, slice for hors d’oeuvre bases</a:t>
          </a:r>
          <a:endParaRPr lang="en-CA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500" b="0" i="0" kern="1200"/>
            <a:t>Stuff with sweet or savory fillings for breakfast items</a:t>
          </a:r>
          <a:endParaRPr lang="en-CA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500" b="0" i="0" kern="1200"/>
            <a:t>You can add flavors into the dough</a:t>
          </a:r>
          <a:endParaRPr lang="en-CA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500" b="0" i="0" kern="1200"/>
            <a:t>Freezes well and is easy to produce ahead of time</a:t>
          </a:r>
          <a:endParaRPr lang="en-CA" sz="2500" kern="1200"/>
        </a:p>
      </dsp:txBody>
      <dsp:txXfrm>
        <a:off x="0" y="1329723"/>
        <a:ext cx="5254754" cy="390816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4EDCE8-28AF-417A-B425-503FD2516589}">
      <dsp:nvSpPr>
        <dsp:cNvPr id="0" name=""/>
        <dsp:cNvSpPr/>
      </dsp:nvSpPr>
      <dsp:spPr>
        <a:xfrm>
          <a:off x="0" y="198509"/>
          <a:ext cx="5811128" cy="2597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000" kern="1200"/>
            <a:t>Easy base recipe that can be flavor adapted by playing around with ratios of cream and fruit purees or infusing spices and aromatics into the cream </a:t>
          </a:r>
          <a:endParaRPr lang="en-US" sz="3000" kern="1200"/>
        </a:p>
      </dsp:txBody>
      <dsp:txXfrm>
        <a:off x="126795" y="325304"/>
        <a:ext cx="5557538" cy="2343810"/>
      </dsp:txXfrm>
    </dsp:sp>
    <dsp:sp modelId="{CA2AC619-9131-429D-8551-5DA4875E4671}">
      <dsp:nvSpPr>
        <dsp:cNvPr id="0" name=""/>
        <dsp:cNvSpPr/>
      </dsp:nvSpPr>
      <dsp:spPr>
        <a:xfrm>
          <a:off x="0" y="2882309"/>
          <a:ext cx="5811128" cy="2597400"/>
        </a:xfrm>
        <a:prstGeom prst="roundRect">
          <a:avLst/>
        </a:prstGeom>
        <a:solidFill>
          <a:schemeClr val="accent2">
            <a:hueOff val="-13002"/>
            <a:satOff val="2690"/>
            <a:lumOff val="280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000" kern="1200"/>
            <a:t>Can be molded in silicon molds, whipped, piped or swooshed on a plate</a:t>
          </a:r>
          <a:endParaRPr lang="en-US" sz="3000" kern="1200"/>
        </a:p>
      </dsp:txBody>
      <dsp:txXfrm>
        <a:off x="126795" y="3009104"/>
        <a:ext cx="5557538" cy="234381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0D2C7D-233B-4C72-A3C0-4C2523FC7DE5}">
      <dsp:nvSpPr>
        <dsp:cNvPr id="0" name=""/>
        <dsp:cNvSpPr/>
      </dsp:nvSpPr>
      <dsp:spPr>
        <a:xfrm>
          <a:off x="813147" y="3532835"/>
          <a:ext cx="396845" cy="2457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8422" y="0"/>
              </a:lnTo>
              <a:lnTo>
                <a:pt x="198422" y="2457601"/>
              </a:lnTo>
              <a:lnTo>
                <a:pt x="396845" y="2457601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800" kern="1200"/>
        </a:p>
      </dsp:txBody>
      <dsp:txXfrm>
        <a:off x="949334" y="4699400"/>
        <a:ext cx="124471" cy="124471"/>
      </dsp:txXfrm>
    </dsp:sp>
    <dsp:sp modelId="{1C40BBD5-A495-420C-A9E6-8CF5C87CFEF3}">
      <dsp:nvSpPr>
        <dsp:cNvPr id="0" name=""/>
        <dsp:cNvSpPr/>
      </dsp:nvSpPr>
      <dsp:spPr>
        <a:xfrm>
          <a:off x="813147" y="3532835"/>
          <a:ext cx="396845" cy="17014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8422" y="0"/>
              </a:lnTo>
              <a:lnTo>
                <a:pt x="198422" y="1701416"/>
              </a:lnTo>
              <a:lnTo>
                <a:pt x="396845" y="1701416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600" kern="1200"/>
        </a:p>
      </dsp:txBody>
      <dsp:txXfrm>
        <a:off x="967893" y="4339866"/>
        <a:ext cx="87354" cy="87354"/>
      </dsp:txXfrm>
    </dsp:sp>
    <dsp:sp modelId="{CE5A31E5-3A39-4C1A-B489-6274D6F36B65}">
      <dsp:nvSpPr>
        <dsp:cNvPr id="0" name=""/>
        <dsp:cNvSpPr/>
      </dsp:nvSpPr>
      <dsp:spPr>
        <a:xfrm>
          <a:off x="813147" y="3532835"/>
          <a:ext cx="396845" cy="9452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8422" y="0"/>
              </a:lnTo>
              <a:lnTo>
                <a:pt x="198422" y="945231"/>
              </a:lnTo>
              <a:lnTo>
                <a:pt x="396845" y="945231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500" kern="1200"/>
        </a:p>
      </dsp:txBody>
      <dsp:txXfrm>
        <a:off x="985941" y="3979822"/>
        <a:ext cx="51257" cy="51257"/>
      </dsp:txXfrm>
    </dsp:sp>
    <dsp:sp modelId="{A0C3421F-973A-4859-977E-1DFD73A75B4F}">
      <dsp:nvSpPr>
        <dsp:cNvPr id="0" name=""/>
        <dsp:cNvSpPr/>
      </dsp:nvSpPr>
      <dsp:spPr>
        <a:xfrm>
          <a:off x="813147" y="3532835"/>
          <a:ext cx="396845" cy="1890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8422" y="0"/>
              </a:lnTo>
              <a:lnTo>
                <a:pt x="198422" y="189046"/>
              </a:lnTo>
              <a:lnTo>
                <a:pt x="396845" y="189046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500" kern="1200"/>
        </a:p>
      </dsp:txBody>
      <dsp:txXfrm>
        <a:off x="1000581" y="3616369"/>
        <a:ext cx="21978" cy="21978"/>
      </dsp:txXfrm>
    </dsp:sp>
    <dsp:sp modelId="{F7F29710-9C70-40E6-A37E-72F421553915}">
      <dsp:nvSpPr>
        <dsp:cNvPr id="0" name=""/>
        <dsp:cNvSpPr/>
      </dsp:nvSpPr>
      <dsp:spPr>
        <a:xfrm>
          <a:off x="813147" y="2965696"/>
          <a:ext cx="396845" cy="567138"/>
        </a:xfrm>
        <a:custGeom>
          <a:avLst/>
          <a:gdLst/>
          <a:ahLst/>
          <a:cxnLst/>
          <a:rect l="0" t="0" r="0" b="0"/>
          <a:pathLst>
            <a:path>
              <a:moveTo>
                <a:pt x="0" y="567138"/>
              </a:moveTo>
              <a:lnTo>
                <a:pt x="198422" y="567138"/>
              </a:lnTo>
              <a:lnTo>
                <a:pt x="198422" y="0"/>
              </a:lnTo>
              <a:lnTo>
                <a:pt x="396845" y="0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500" kern="1200"/>
        </a:p>
      </dsp:txBody>
      <dsp:txXfrm>
        <a:off x="994265" y="3231961"/>
        <a:ext cx="34609" cy="34609"/>
      </dsp:txXfrm>
    </dsp:sp>
    <dsp:sp modelId="{A9B226A4-FD57-4B92-9534-1F379E9B36D0}">
      <dsp:nvSpPr>
        <dsp:cNvPr id="0" name=""/>
        <dsp:cNvSpPr/>
      </dsp:nvSpPr>
      <dsp:spPr>
        <a:xfrm>
          <a:off x="3194222" y="2163791"/>
          <a:ext cx="3968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6845" y="45720"/>
              </a:lnTo>
            </a:path>
          </a:pathLst>
        </a:custGeom>
        <a:noFill/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500" kern="1200"/>
        </a:p>
      </dsp:txBody>
      <dsp:txXfrm>
        <a:off x="3382724" y="2199590"/>
        <a:ext cx="19842" cy="19842"/>
      </dsp:txXfrm>
    </dsp:sp>
    <dsp:sp modelId="{0B3AACEC-1579-44DA-BD81-232CCB8FA399}">
      <dsp:nvSpPr>
        <dsp:cNvPr id="0" name=""/>
        <dsp:cNvSpPr/>
      </dsp:nvSpPr>
      <dsp:spPr>
        <a:xfrm>
          <a:off x="813147" y="2209511"/>
          <a:ext cx="396845" cy="1323323"/>
        </a:xfrm>
        <a:custGeom>
          <a:avLst/>
          <a:gdLst/>
          <a:ahLst/>
          <a:cxnLst/>
          <a:rect l="0" t="0" r="0" b="0"/>
          <a:pathLst>
            <a:path>
              <a:moveTo>
                <a:pt x="0" y="1323323"/>
              </a:moveTo>
              <a:lnTo>
                <a:pt x="198422" y="1323323"/>
              </a:lnTo>
              <a:lnTo>
                <a:pt x="198422" y="0"/>
              </a:lnTo>
              <a:lnTo>
                <a:pt x="396845" y="0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500" kern="1200"/>
        </a:p>
      </dsp:txBody>
      <dsp:txXfrm>
        <a:off x="977031" y="2836635"/>
        <a:ext cx="69077" cy="69077"/>
      </dsp:txXfrm>
    </dsp:sp>
    <dsp:sp modelId="{3680D7F0-CF31-4372-BCEF-BD8C7DD7BDF1}">
      <dsp:nvSpPr>
        <dsp:cNvPr id="0" name=""/>
        <dsp:cNvSpPr/>
      </dsp:nvSpPr>
      <dsp:spPr>
        <a:xfrm>
          <a:off x="3194222" y="1075234"/>
          <a:ext cx="396845" cy="3780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8422" y="0"/>
              </a:lnTo>
              <a:lnTo>
                <a:pt x="198422" y="378092"/>
              </a:lnTo>
              <a:lnTo>
                <a:pt x="396845" y="378092"/>
              </a:lnTo>
            </a:path>
          </a:pathLst>
        </a:custGeom>
        <a:noFill/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500" kern="1200">
            <a:solidFill>
              <a:schemeClr val="tx1"/>
            </a:solidFill>
          </a:endParaRPr>
        </a:p>
      </dsp:txBody>
      <dsp:txXfrm>
        <a:off x="3378942" y="1250577"/>
        <a:ext cx="27406" cy="27406"/>
      </dsp:txXfrm>
    </dsp:sp>
    <dsp:sp modelId="{62C3F259-BE4B-45B0-868B-C3DB3E5708DA}">
      <dsp:nvSpPr>
        <dsp:cNvPr id="0" name=""/>
        <dsp:cNvSpPr/>
      </dsp:nvSpPr>
      <dsp:spPr>
        <a:xfrm>
          <a:off x="3194222" y="697141"/>
          <a:ext cx="396845" cy="378092"/>
        </a:xfrm>
        <a:custGeom>
          <a:avLst/>
          <a:gdLst/>
          <a:ahLst/>
          <a:cxnLst/>
          <a:rect l="0" t="0" r="0" b="0"/>
          <a:pathLst>
            <a:path>
              <a:moveTo>
                <a:pt x="0" y="378092"/>
              </a:moveTo>
              <a:lnTo>
                <a:pt x="198422" y="378092"/>
              </a:lnTo>
              <a:lnTo>
                <a:pt x="198422" y="0"/>
              </a:lnTo>
              <a:lnTo>
                <a:pt x="396845" y="0"/>
              </a:lnTo>
            </a:path>
          </a:pathLst>
        </a:custGeom>
        <a:noFill/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500" kern="1200">
            <a:solidFill>
              <a:schemeClr val="tx1"/>
            </a:solidFill>
          </a:endParaRPr>
        </a:p>
      </dsp:txBody>
      <dsp:txXfrm>
        <a:off x="3378942" y="872485"/>
        <a:ext cx="27406" cy="27406"/>
      </dsp:txXfrm>
    </dsp:sp>
    <dsp:sp modelId="{56D0AC87-7A86-4D6F-8451-E8DCF574DA28}">
      <dsp:nvSpPr>
        <dsp:cNvPr id="0" name=""/>
        <dsp:cNvSpPr/>
      </dsp:nvSpPr>
      <dsp:spPr>
        <a:xfrm>
          <a:off x="813147" y="1075234"/>
          <a:ext cx="396845" cy="2457601"/>
        </a:xfrm>
        <a:custGeom>
          <a:avLst/>
          <a:gdLst/>
          <a:ahLst/>
          <a:cxnLst/>
          <a:rect l="0" t="0" r="0" b="0"/>
          <a:pathLst>
            <a:path>
              <a:moveTo>
                <a:pt x="0" y="2457601"/>
              </a:moveTo>
              <a:lnTo>
                <a:pt x="198422" y="2457601"/>
              </a:lnTo>
              <a:lnTo>
                <a:pt x="198422" y="0"/>
              </a:lnTo>
              <a:lnTo>
                <a:pt x="396845" y="0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800" kern="1200"/>
        </a:p>
      </dsp:txBody>
      <dsp:txXfrm>
        <a:off x="949334" y="2241799"/>
        <a:ext cx="124471" cy="124471"/>
      </dsp:txXfrm>
    </dsp:sp>
    <dsp:sp modelId="{063B5ABE-D656-45A7-957D-84B3827817AE}">
      <dsp:nvSpPr>
        <dsp:cNvPr id="0" name=""/>
        <dsp:cNvSpPr/>
      </dsp:nvSpPr>
      <dsp:spPr>
        <a:xfrm rot="16200000">
          <a:off x="-2109075" y="3128294"/>
          <a:ext cx="5035364" cy="80908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600" b="1" kern="1200" dirty="0">
              <a:solidFill>
                <a:schemeClr val="bg1"/>
              </a:solidFill>
            </a:rPr>
            <a:t>Base </a:t>
          </a:r>
          <a:r>
            <a:rPr lang="en-CA" sz="3600" b="1" kern="1200" dirty="0" err="1">
              <a:solidFill>
                <a:schemeClr val="bg1"/>
              </a:solidFill>
            </a:rPr>
            <a:t>Cremeux</a:t>
          </a:r>
          <a:r>
            <a:rPr lang="en-CA" sz="3600" b="1" kern="1200" dirty="0">
              <a:solidFill>
                <a:schemeClr val="bg1"/>
              </a:solidFill>
            </a:rPr>
            <a:t> Recipe</a:t>
          </a:r>
          <a:endParaRPr lang="en-CA" sz="3600" b="1" kern="1200" dirty="0"/>
        </a:p>
      </dsp:txBody>
      <dsp:txXfrm>
        <a:off x="-2109075" y="3128294"/>
        <a:ext cx="5035364" cy="809081"/>
      </dsp:txXfrm>
    </dsp:sp>
    <dsp:sp modelId="{DE6FAD9C-3EFE-4309-8B88-2213B9099F07}">
      <dsp:nvSpPr>
        <dsp:cNvPr id="0" name=""/>
        <dsp:cNvSpPr/>
      </dsp:nvSpPr>
      <dsp:spPr>
        <a:xfrm>
          <a:off x="1209993" y="772760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b="0" i="0" kern="1200" dirty="0"/>
            <a:t>Heavy cream 520g</a:t>
          </a:r>
          <a:endParaRPr lang="en-CA" sz="1200" kern="1200" dirty="0"/>
        </a:p>
      </dsp:txBody>
      <dsp:txXfrm>
        <a:off x="1209993" y="772760"/>
        <a:ext cx="1984229" cy="604948"/>
      </dsp:txXfrm>
    </dsp:sp>
    <dsp:sp modelId="{485175A0-04DC-45FB-910B-5E24615F1433}">
      <dsp:nvSpPr>
        <dsp:cNvPr id="0" name=""/>
        <dsp:cNvSpPr/>
      </dsp:nvSpPr>
      <dsp:spPr>
        <a:xfrm>
          <a:off x="3591068" y="394667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kern="1200" dirty="0"/>
            <a:t>Replace some or all with fruit puree</a:t>
          </a:r>
        </a:p>
      </dsp:txBody>
      <dsp:txXfrm>
        <a:off x="3591068" y="394667"/>
        <a:ext cx="1984229" cy="604948"/>
      </dsp:txXfrm>
    </dsp:sp>
    <dsp:sp modelId="{FCD639BD-C56E-4651-8AE4-AD21D664286F}">
      <dsp:nvSpPr>
        <dsp:cNvPr id="0" name=""/>
        <dsp:cNvSpPr/>
      </dsp:nvSpPr>
      <dsp:spPr>
        <a:xfrm>
          <a:off x="3591068" y="1150852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kern="1200" dirty="0"/>
            <a:t>Add aromatics, zests, teas, herbs</a:t>
          </a:r>
        </a:p>
      </dsp:txBody>
      <dsp:txXfrm>
        <a:off x="3591068" y="1150852"/>
        <a:ext cx="1984229" cy="604948"/>
      </dsp:txXfrm>
    </dsp:sp>
    <dsp:sp modelId="{CCEF57E8-4526-4285-AE03-59484ECECA8C}">
      <dsp:nvSpPr>
        <dsp:cNvPr id="0" name=""/>
        <dsp:cNvSpPr/>
      </dsp:nvSpPr>
      <dsp:spPr>
        <a:xfrm>
          <a:off x="1209993" y="1907037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b="0" i="0" kern="1200" dirty="0"/>
            <a:t>Sugar 100g</a:t>
          </a:r>
          <a:endParaRPr lang="en-CA" sz="1200" kern="1200" dirty="0"/>
        </a:p>
      </dsp:txBody>
      <dsp:txXfrm>
        <a:off x="1209993" y="1907037"/>
        <a:ext cx="1984229" cy="604948"/>
      </dsp:txXfrm>
    </dsp:sp>
    <dsp:sp modelId="{0C5B2381-0269-4861-A2EC-89CFD48149BE}">
      <dsp:nvSpPr>
        <dsp:cNvPr id="0" name=""/>
        <dsp:cNvSpPr/>
      </dsp:nvSpPr>
      <dsp:spPr>
        <a:xfrm>
          <a:off x="3591068" y="1907037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kern="1200" dirty="0"/>
            <a:t>Brown sugar, honey, maple syrup</a:t>
          </a:r>
        </a:p>
      </dsp:txBody>
      <dsp:txXfrm>
        <a:off x="3591068" y="1907037"/>
        <a:ext cx="1984229" cy="604948"/>
      </dsp:txXfrm>
    </dsp:sp>
    <dsp:sp modelId="{5343631F-F289-41E3-ACA8-472820FB4064}">
      <dsp:nvSpPr>
        <dsp:cNvPr id="0" name=""/>
        <dsp:cNvSpPr/>
      </dsp:nvSpPr>
      <dsp:spPr>
        <a:xfrm>
          <a:off x="1209993" y="2663222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b="0" i="0" kern="1200" dirty="0"/>
            <a:t>Heavy cream 100g</a:t>
          </a:r>
          <a:endParaRPr lang="en-CA" sz="1200" kern="1200" dirty="0"/>
        </a:p>
      </dsp:txBody>
      <dsp:txXfrm>
        <a:off x="1209993" y="2663222"/>
        <a:ext cx="1984229" cy="604948"/>
      </dsp:txXfrm>
    </dsp:sp>
    <dsp:sp modelId="{49D3B7C6-E362-4126-B989-C6BEE03FF6E9}">
      <dsp:nvSpPr>
        <dsp:cNvPr id="0" name=""/>
        <dsp:cNvSpPr/>
      </dsp:nvSpPr>
      <dsp:spPr>
        <a:xfrm>
          <a:off x="1209993" y="3419408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b="0" i="0" kern="1200" dirty="0"/>
            <a:t>Agar </a:t>
          </a:r>
          <a:r>
            <a:rPr lang="en-CA" sz="1200" b="0" i="0" kern="1200" dirty="0" err="1"/>
            <a:t>agar</a:t>
          </a:r>
          <a:r>
            <a:rPr lang="en-CA" sz="1200" b="0" i="0" kern="1200" dirty="0"/>
            <a:t> 2.5 g</a:t>
          </a:r>
          <a:endParaRPr lang="en-CA" sz="1200" kern="1200" dirty="0"/>
        </a:p>
      </dsp:txBody>
      <dsp:txXfrm>
        <a:off x="1209993" y="3419408"/>
        <a:ext cx="1984229" cy="604948"/>
      </dsp:txXfrm>
    </dsp:sp>
    <dsp:sp modelId="{A5349D39-65A1-471F-B59E-59156CD26436}">
      <dsp:nvSpPr>
        <dsp:cNvPr id="0" name=""/>
        <dsp:cNvSpPr/>
      </dsp:nvSpPr>
      <dsp:spPr>
        <a:xfrm>
          <a:off x="1209993" y="4175593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b="0" i="0" kern="1200" dirty="0"/>
            <a:t>Egg yolk 70 g</a:t>
          </a:r>
          <a:endParaRPr lang="en-CA" sz="1200" kern="1200" dirty="0"/>
        </a:p>
      </dsp:txBody>
      <dsp:txXfrm>
        <a:off x="1209993" y="4175593"/>
        <a:ext cx="1984229" cy="604948"/>
      </dsp:txXfrm>
    </dsp:sp>
    <dsp:sp modelId="{2E0C31B1-4728-4B30-8AEA-F74BE837E022}">
      <dsp:nvSpPr>
        <dsp:cNvPr id="0" name=""/>
        <dsp:cNvSpPr/>
      </dsp:nvSpPr>
      <dsp:spPr>
        <a:xfrm>
          <a:off x="1209993" y="4931778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b="0" i="0" kern="1200" dirty="0"/>
            <a:t>2 Gelatin sheet </a:t>
          </a:r>
          <a:endParaRPr lang="en-CA" sz="1200" kern="1200" dirty="0"/>
        </a:p>
      </dsp:txBody>
      <dsp:txXfrm>
        <a:off x="1209993" y="4931778"/>
        <a:ext cx="1984229" cy="604948"/>
      </dsp:txXfrm>
    </dsp:sp>
    <dsp:sp modelId="{5814DE4C-970A-498C-B80E-B04FC93F8D04}">
      <dsp:nvSpPr>
        <dsp:cNvPr id="0" name=""/>
        <dsp:cNvSpPr/>
      </dsp:nvSpPr>
      <dsp:spPr>
        <a:xfrm>
          <a:off x="1209993" y="5687963"/>
          <a:ext cx="1984229" cy="6049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200" b="0" i="0" kern="1200" dirty="0"/>
            <a:t>Butter 100g</a:t>
          </a:r>
          <a:endParaRPr lang="en-CA" sz="1200" kern="1200" dirty="0"/>
        </a:p>
      </dsp:txBody>
      <dsp:txXfrm>
        <a:off x="1209993" y="5687963"/>
        <a:ext cx="1984229" cy="60494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4EDCE8-28AF-417A-B425-503FD2516589}">
      <dsp:nvSpPr>
        <dsp:cNvPr id="0" name=""/>
        <dsp:cNvSpPr/>
      </dsp:nvSpPr>
      <dsp:spPr>
        <a:xfrm>
          <a:off x="0" y="102768"/>
          <a:ext cx="4610100" cy="18181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100" kern="1200" dirty="0" err="1"/>
            <a:t>Cremeux</a:t>
          </a:r>
          <a:r>
            <a:rPr lang="en-CA" sz="2100" kern="1200" dirty="0"/>
            <a:t> is a cross between a mousse and a pudding texture wise. It lends itself to many different applications including molding, whipping, piping and as a filling. </a:t>
          </a:r>
          <a:endParaRPr lang="en-US" sz="2100" kern="1200" dirty="0"/>
        </a:p>
      </dsp:txBody>
      <dsp:txXfrm>
        <a:off x="88756" y="191524"/>
        <a:ext cx="4432588" cy="1640667"/>
      </dsp:txXfrm>
    </dsp:sp>
    <dsp:sp modelId="{CA2AC619-9131-429D-8551-5DA4875E4671}">
      <dsp:nvSpPr>
        <dsp:cNvPr id="0" name=""/>
        <dsp:cNvSpPr/>
      </dsp:nvSpPr>
      <dsp:spPr>
        <a:xfrm>
          <a:off x="0" y="1981428"/>
          <a:ext cx="4610100" cy="1818179"/>
        </a:xfrm>
        <a:prstGeom prst="roundRect">
          <a:avLst/>
        </a:prstGeom>
        <a:solidFill>
          <a:schemeClr val="accent2">
            <a:hueOff val="-13002"/>
            <a:satOff val="2690"/>
            <a:lumOff val="280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100" kern="1200" dirty="0"/>
            <a:t>A great base recipe that can be endlessly customizable in both flavour profile as well as menu application</a:t>
          </a:r>
          <a:endParaRPr lang="en-US" sz="2100" kern="1200" dirty="0"/>
        </a:p>
      </dsp:txBody>
      <dsp:txXfrm>
        <a:off x="88756" y="2070184"/>
        <a:ext cx="4432588" cy="1640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A530F4-B45F-4AFB-AB45-7613D6DBF6F3}" type="datetimeFigureOut">
              <a:rPr lang="en-CA" smtClean="0"/>
              <a:t>2026-02-27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1A308-83E1-4A09-B873-B8FC853E1E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4402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Creating a base recipe that allows you to sub ingredients to change the flavor profile gives you broader use and applicability using one recipe</a:t>
            </a:r>
          </a:p>
          <a:p>
            <a:r>
              <a:rPr lang="en-CA" dirty="0"/>
              <a:t>Finding different ways to use the end product means less labour, prep and inventory while not limiting creativity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D1A308-83E1-4A09-B873-B8FC853E1EA1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7833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664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3916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0750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Picture Placeholder 4">
            <a:extLst>
              <a:ext uri="{FF2B5EF4-FFF2-40B4-BE49-F238E27FC236}">
                <a16:creationId xmlns:a16="http://schemas.microsoft.com/office/drawing/2014/main" id="{E96DFECE-0B8C-880F-C0F0-56CDACD45AA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781665" y="-14750"/>
            <a:ext cx="6069628" cy="6887497"/>
          </a:xfrm>
          <a:custGeom>
            <a:avLst/>
            <a:gdLst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5287963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3134032 w 5287963"/>
              <a:gd name="connsiteY0" fmla="*/ 7374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3134032 w 5287963"/>
              <a:gd name="connsiteY4" fmla="*/ 7374 h 6858000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35795 w 6077002"/>
              <a:gd name="connsiteY2" fmla="*/ 6858000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28421 w 6077002"/>
              <a:gd name="connsiteY2" fmla="*/ 6880122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5944266"/>
              <a:gd name="connsiteY0" fmla="*/ 95864 h 6968612"/>
              <a:gd name="connsiteX1" fmla="*/ 5944266 w 5944266"/>
              <a:gd name="connsiteY1" fmla="*/ 0 h 6968612"/>
              <a:gd name="connsiteX2" fmla="*/ 4528421 w 5944266"/>
              <a:gd name="connsiteY2" fmla="*/ 6968612 h 6968612"/>
              <a:gd name="connsiteX3" fmla="*/ 0 w 5944266"/>
              <a:gd name="connsiteY3" fmla="*/ 6968612 h 6968612"/>
              <a:gd name="connsiteX4" fmla="*/ 3923071 w 5944266"/>
              <a:gd name="connsiteY4" fmla="*/ 95864 h 6968612"/>
              <a:gd name="connsiteX0" fmla="*/ 3923071 w 6077002"/>
              <a:gd name="connsiteY0" fmla="*/ 22122 h 6894870"/>
              <a:gd name="connsiteX1" fmla="*/ 6077002 w 6077002"/>
              <a:gd name="connsiteY1" fmla="*/ 0 h 6894870"/>
              <a:gd name="connsiteX2" fmla="*/ 4528421 w 6077002"/>
              <a:gd name="connsiteY2" fmla="*/ 6894870 h 6894870"/>
              <a:gd name="connsiteX3" fmla="*/ 0 w 6077002"/>
              <a:gd name="connsiteY3" fmla="*/ 6894870 h 6894870"/>
              <a:gd name="connsiteX4" fmla="*/ 3923071 w 6077002"/>
              <a:gd name="connsiteY4" fmla="*/ 22122 h 6894870"/>
              <a:gd name="connsiteX0" fmla="*/ 3849329 w 6077002"/>
              <a:gd name="connsiteY0" fmla="*/ 0 h 6961239"/>
              <a:gd name="connsiteX1" fmla="*/ 6077002 w 6077002"/>
              <a:gd name="connsiteY1" fmla="*/ 66369 h 6961239"/>
              <a:gd name="connsiteX2" fmla="*/ 4528421 w 6077002"/>
              <a:gd name="connsiteY2" fmla="*/ 6961239 h 6961239"/>
              <a:gd name="connsiteX3" fmla="*/ 0 w 6077002"/>
              <a:gd name="connsiteY3" fmla="*/ 6961239 h 6961239"/>
              <a:gd name="connsiteX4" fmla="*/ 3849329 w 6077002"/>
              <a:gd name="connsiteY4" fmla="*/ 0 h 6961239"/>
              <a:gd name="connsiteX0" fmla="*/ 3930445 w 6077002"/>
              <a:gd name="connsiteY0" fmla="*/ 0 h 6894871"/>
              <a:gd name="connsiteX1" fmla="*/ 6077002 w 6077002"/>
              <a:gd name="connsiteY1" fmla="*/ 1 h 6894871"/>
              <a:gd name="connsiteX2" fmla="*/ 4528421 w 6077002"/>
              <a:gd name="connsiteY2" fmla="*/ 6894871 h 6894871"/>
              <a:gd name="connsiteX3" fmla="*/ 0 w 6077002"/>
              <a:gd name="connsiteY3" fmla="*/ 6894871 h 6894871"/>
              <a:gd name="connsiteX4" fmla="*/ 3930445 w 6077002"/>
              <a:gd name="connsiteY4" fmla="*/ 0 h 6894871"/>
              <a:gd name="connsiteX0" fmla="*/ 3923071 w 6069628"/>
              <a:gd name="connsiteY0" fmla="*/ 0 h 6894871"/>
              <a:gd name="connsiteX1" fmla="*/ 6069628 w 6069628"/>
              <a:gd name="connsiteY1" fmla="*/ 1 h 6894871"/>
              <a:gd name="connsiteX2" fmla="*/ 4521047 w 6069628"/>
              <a:gd name="connsiteY2" fmla="*/ 6894871 h 6894871"/>
              <a:gd name="connsiteX3" fmla="*/ 0 w 6069628"/>
              <a:gd name="connsiteY3" fmla="*/ 6880123 h 6894871"/>
              <a:gd name="connsiteX4" fmla="*/ 3923071 w 6069628"/>
              <a:gd name="connsiteY4" fmla="*/ 0 h 6894871"/>
              <a:gd name="connsiteX0" fmla="*/ 3923071 w 6069628"/>
              <a:gd name="connsiteY0" fmla="*/ 0 h 6880123"/>
              <a:gd name="connsiteX1" fmla="*/ 6069628 w 6069628"/>
              <a:gd name="connsiteY1" fmla="*/ 1 h 6880123"/>
              <a:gd name="connsiteX2" fmla="*/ 4395685 w 6069628"/>
              <a:gd name="connsiteY2" fmla="*/ 6776884 h 6880123"/>
              <a:gd name="connsiteX3" fmla="*/ 0 w 6069628"/>
              <a:gd name="connsiteY3" fmla="*/ 6880123 h 6880123"/>
              <a:gd name="connsiteX4" fmla="*/ 3923071 w 6069628"/>
              <a:gd name="connsiteY4" fmla="*/ 0 h 6880123"/>
              <a:gd name="connsiteX0" fmla="*/ 3923071 w 6069628"/>
              <a:gd name="connsiteY0" fmla="*/ 0 h 6887497"/>
              <a:gd name="connsiteX1" fmla="*/ 6069628 w 6069628"/>
              <a:gd name="connsiteY1" fmla="*/ 1 h 6887497"/>
              <a:gd name="connsiteX2" fmla="*/ 4521046 w 6069628"/>
              <a:gd name="connsiteY2" fmla="*/ 6887497 h 6887497"/>
              <a:gd name="connsiteX3" fmla="*/ 0 w 6069628"/>
              <a:gd name="connsiteY3" fmla="*/ 6880123 h 6887497"/>
              <a:gd name="connsiteX4" fmla="*/ 3923071 w 6069628"/>
              <a:gd name="connsiteY4" fmla="*/ 0 h 6887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9628" h="6887497">
                <a:moveTo>
                  <a:pt x="3923071" y="0"/>
                </a:moveTo>
                <a:lnTo>
                  <a:pt x="6069628" y="1"/>
                </a:lnTo>
                <a:lnTo>
                  <a:pt x="4521046" y="6887497"/>
                </a:lnTo>
                <a:lnTo>
                  <a:pt x="0" y="6880123"/>
                </a:lnTo>
                <a:lnTo>
                  <a:pt x="3923071" y="0"/>
                </a:lnTo>
                <a:close/>
              </a:path>
            </a:pathLst>
          </a:custGeom>
        </p:spPr>
        <p:txBody>
          <a:bodyPr/>
          <a:lstStyle>
            <a:lvl1pPr>
              <a:defRPr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7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0790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831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4017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8144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3289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657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0986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6879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58491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05808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9883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7352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1798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38014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34826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70924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36946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70811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195441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074324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59414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09721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572875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045352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3948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33821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23692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48437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909131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28547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373164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99932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020193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89285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4997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90583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870748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524146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639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5563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26786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9737810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421513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21923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1511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9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image" Target="../media/image6.jpg"/><Relationship Id="rId5" Type="http://schemas.openxmlformats.org/officeDocument/2006/relationships/slideLayout" Target="../slideLayouts/slideLayout18.xml"/><Relationship Id="rId10" Type="http://schemas.openxmlformats.org/officeDocument/2006/relationships/theme" Target="../theme/theme6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7.jpg"/><Relationship Id="rId5" Type="http://schemas.openxmlformats.org/officeDocument/2006/relationships/slideLayout" Target="../slideLayouts/slideLayout27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image" Target="../media/image8.jpg"/><Relationship Id="rId5" Type="http://schemas.openxmlformats.org/officeDocument/2006/relationships/slideLayout" Target="../slideLayouts/slideLayout36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image" Target="../media/image9.jpg"/><Relationship Id="rId5" Type="http://schemas.openxmlformats.org/officeDocument/2006/relationships/slideLayout" Target="../slideLayouts/slideLayout45.xml"/><Relationship Id="rId10" Type="http://schemas.openxmlformats.org/officeDocument/2006/relationships/theme" Target="../theme/theme9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51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78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6762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23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8161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110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851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38757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063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4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3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chefkaren@danieletdaniel.ca" TargetMode="External"/><Relationship Id="rId2" Type="http://schemas.openxmlformats.org/officeDocument/2006/relationships/hyperlink" Target="mailto:bkravitz@danieletdaniel.ca" TargetMode="External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CA68B-7439-BB0A-9138-9D1E7D8B8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16773" y="3646671"/>
            <a:ext cx="9084091" cy="2201906"/>
          </a:xfrm>
        </p:spPr>
        <p:txBody>
          <a:bodyPr/>
          <a:lstStyle/>
          <a:p>
            <a:r>
              <a:rPr lang="en-US" dirty="0"/>
              <a:t>Make Your Recipes Work Hard, Not Your Chefs!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4E97386-AE4B-6D34-996D-417F3C15422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715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169BD8D-C42B-9454-A3CB-0FD5A592D8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028" r="23186"/>
          <a:stretch>
            <a:fillRect/>
          </a:stretch>
        </p:blipFill>
        <p:spPr>
          <a:xfrm>
            <a:off x="8171114" y="7"/>
            <a:ext cx="4039673" cy="68758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01CD830-A1C3-C7BB-2954-EF11A2EBC084}"/>
              </a:ext>
            </a:extLst>
          </p:cNvPr>
          <p:cNvSpPr txBox="1"/>
          <p:nvPr/>
        </p:nvSpPr>
        <p:spPr>
          <a:xfrm>
            <a:off x="540030" y="1245017"/>
            <a:ext cx="2877564" cy="111616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Welcome</a:t>
            </a:r>
            <a:r>
              <a:rPr lang="en-US" sz="48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6AD179-0760-4450-523A-7BE8D47F62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885" r="28886" b="1"/>
          <a:stretch>
            <a:fillRect/>
          </a:stretch>
        </p:blipFill>
        <p:spPr>
          <a:xfrm>
            <a:off x="4027274" y="0"/>
            <a:ext cx="4123986" cy="687614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095B367-CF00-BABB-DAA2-D1154A6DA82D}"/>
              </a:ext>
            </a:extLst>
          </p:cNvPr>
          <p:cNvSpPr txBox="1"/>
          <p:nvPr/>
        </p:nvSpPr>
        <p:spPr>
          <a:xfrm>
            <a:off x="114523" y="2557827"/>
            <a:ext cx="38235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chemeClr val="bg1"/>
                </a:solidFill>
              </a:rPr>
              <a:t>Executive Chef </a:t>
            </a:r>
          </a:p>
          <a:p>
            <a:r>
              <a:rPr lang="en-CA" sz="2400" b="1" dirty="0">
                <a:solidFill>
                  <a:schemeClr val="bg1"/>
                </a:solidFill>
              </a:rPr>
              <a:t>Karen O’Connor</a:t>
            </a:r>
          </a:p>
          <a:p>
            <a:endParaRPr lang="en-CA" sz="2400" b="1" dirty="0">
              <a:solidFill>
                <a:schemeClr val="bg1"/>
              </a:solidFill>
            </a:endParaRPr>
          </a:p>
          <a:p>
            <a:r>
              <a:rPr lang="en-CA" sz="2400" b="1" dirty="0">
                <a:solidFill>
                  <a:schemeClr val="bg1"/>
                </a:solidFill>
              </a:rPr>
              <a:t>Executive Pastry Chef Bonnie Kravitz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5E4BAE5-D139-DEC1-E87F-BB2C28EC14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20" y="4797133"/>
            <a:ext cx="3962200" cy="55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33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93BA87-6F0B-72F1-E79C-3D9E1B107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US" sz="5400">
                <a:solidFill>
                  <a:srgbClr val="FFFFFF"/>
                </a:solidFill>
              </a:rPr>
              <a:t>Outline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E852455-5E80-CE9D-D1BC-230227BB56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8019387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3811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AD703A-90E1-6A75-8ABE-B15119C21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US" sz="4600">
                <a:solidFill>
                  <a:srgbClr val="FFFFFF"/>
                </a:solidFill>
              </a:rPr>
              <a:t>Developing Master Recipes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196830E-670D-D6B7-4A78-6736F0578A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4272808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57945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071DD3-8077-4822-F6E1-A4C18FCD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CA" sz="5400">
                <a:solidFill>
                  <a:srgbClr val="FFFFFF"/>
                </a:solidFill>
              </a:rPr>
              <a:t>Flexible Proteins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D89DC63-932D-5B8B-C70E-D8FE392E07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5545397"/>
              </p:ext>
            </p:extLst>
          </p:nvPr>
        </p:nvGraphicFramePr>
        <p:xfrm>
          <a:off x="4134496" y="589890"/>
          <a:ext cx="7414376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4644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2FF24-986E-751A-D98D-B6AB5D1E1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68095"/>
          </a:xfrm>
          <a:solidFill>
            <a:schemeClr val="accent2"/>
          </a:solidFill>
        </p:spPr>
        <p:txBody>
          <a:bodyPr/>
          <a:lstStyle/>
          <a:p>
            <a:pPr algn="ctr"/>
            <a:r>
              <a:rPr lang="en-CA" dirty="0">
                <a:solidFill>
                  <a:schemeClr val="bg1"/>
                </a:solidFill>
              </a:rPr>
              <a:t>Flexible Proteins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8B7806A-8F5A-2F3C-2749-498BE7E0E5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3628"/>
              </p:ext>
            </p:extLst>
          </p:nvPr>
        </p:nvGraphicFramePr>
        <p:xfrm>
          <a:off x="886968" y="1645920"/>
          <a:ext cx="10466832" cy="370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9041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D737C-FAF6-CBA1-D739-D7718FB93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accent2"/>
          </a:solidFill>
        </p:spPr>
        <p:txBody>
          <a:bodyPr/>
          <a:lstStyle/>
          <a:p>
            <a:pPr algn="ctr"/>
            <a:r>
              <a:rPr lang="en-CA" dirty="0">
                <a:solidFill>
                  <a:schemeClr val="bg1"/>
                </a:solidFill>
              </a:rPr>
              <a:t>Cross Utilization Prep Schedules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E70DD72-D46C-42C1-DE76-1EE706E078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657200"/>
              </p:ext>
            </p:extLst>
          </p:nvPr>
        </p:nvGraphicFramePr>
        <p:xfrm>
          <a:off x="1620520" y="1928432"/>
          <a:ext cx="8767064" cy="27848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91766">
                  <a:extLst>
                    <a:ext uri="{9D8B030D-6E8A-4147-A177-3AD203B41FA5}">
                      <a16:colId xmlns:a16="http://schemas.microsoft.com/office/drawing/2014/main" val="3444526223"/>
                    </a:ext>
                  </a:extLst>
                </a:gridCol>
                <a:gridCol w="2191766">
                  <a:extLst>
                    <a:ext uri="{9D8B030D-6E8A-4147-A177-3AD203B41FA5}">
                      <a16:colId xmlns:a16="http://schemas.microsoft.com/office/drawing/2014/main" val="3981120951"/>
                    </a:ext>
                  </a:extLst>
                </a:gridCol>
                <a:gridCol w="2191766">
                  <a:extLst>
                    <a:ext uri="{9D8B030D-6E8A-4147-A177-3AD203B41FA5}">
                      <a16:colId xmlns:a16="http://schemas.microsoft.com/office/drawing/2014/main" val="29878149"/>
                    </a:ext>
                  </a:extLst>
                </a:gridCol>
                <a:gridCol w="2191766">
                  <a:extLst>
                    <a:ext uri="{9D8B030D-6E8A-4147-A177-3AD203B41FA5}">
                      <a16:colId xmlns:a16="http://schemas.microsoft.com/office/drawing/2014/main" val="48375728"/>
                    </a:ext>
                  </a:extLst>
                </a:gridCol>
              </a:tblGrid>
              <a:tr h="318675">
                <a:tc>
                  <a:txBody>
                    <a:bodyPr/>
                    <a:lstStyle/>
                    <a:p>
                      <a:r>
                        <a:rPr lang="en-CA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Thursday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61986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400" dirty="0"/>
                        <a:t>Receive &amp; portion short ribs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/>
                        <a:t>Portion 120 sit down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/>
                        <a:t>Stuffed potato cup x 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/>
                        <a:t>Short rib sliders x 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250000"/>
                  </a:ext>
                </a:extLst>
              </a:tr>
              <a:tr h="318675">
                <a:tc>
                  <a:txBody>
                    <a:bodyPr/>
                    <a:lstStyle/>
                    <a:p>
                      <a:r>
                        <a:rPr lang="en-CA" sz="1400" dirty="0"/>
                        <a:t>Sear ribs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/>
                        <a:t>20 portions shred + vac seal rest</a:t>
                      </a:r>
                    </a:p>
                    <a:p>
                      <a:r>
                        <a:rPr lang="en-CA" sz="1400" dirty="0"/>
                        <a:t>Need 200 small cube skewers </a:t>
                      </a:r>
                      <a:r>
                        <a:rPr lang="en-CA" sz="1400" dirty="0" err="1"/>
                        <a:t>thurs</a:t>
                      </a:r>
                      <a:r>
                        <a:rPr lang="en-CA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/>
                        <a:t>Skewer short rib x 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2719394"/>
                  </a:ext>
                </a:extLst>
              </a:tr>
              <a:tr h="318675">
                <a:tc>
                  <a:txBody>
                    <a:bodyPr/>
                    <a:lstStyle/>
                    <a:p>
                      <a:r>
                        <a:rPr lang="en-CA" sz="1400" dirty="0"/>
                        <a:t>Braise - 3 pm 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/>
                        <a:t>Reduce sauce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2509190"/>
                  </a:ext>
                </a:extLst>
              </a:tr>
              <a:tr h="318675">
                <a:tc>
                  <a:txBody>
                    <a:bodyPr/>
                    <a:lstStyle/>
                    <a:p>
                      <a:r>
                        <a:rPr lang="en-CA" sz="1400" dirty="0"/>
                        <a:t>Cool &amp; strain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418376"/>
                  </a:ext>
                </a:extLst>
              </a:tr>
              <a:tr h="318675">
                <a:tc>
                  <a:txBody>
                    <a:bodyPr/>
                    <a:lstStyle/>
                    <a:p>
                      <a:endParaRPr lang="en-CA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41605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6672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72018E1B-E0B9-4440-AFF3-4112E50A27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5070D7-4D7C-D52C-9F8F-962E394C5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2188952" cy="1442301"/>
          </a:xfrm>
          <a:solidFill>
            <a:schemeClr val="accent2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Flexible Proteins: Black Garlic Short Rib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75BFA2F-19BD-410B-E500-1FDA08BE2B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378" r="25422" b="3"/>
          <a:stretch>
            <a:fillRect/>
          </a:stretch>
        </p:blipFill>
        <p:spPr>
          <a:xfrm>
            <a:off x="6190150" y="2632494"/>
            <a:ext cx="2827865" cy="37318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36B08C-7B28-EBE3-EF1E-C978D74A0E5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661" r="25949" b="2"/>
          <a:stretch>
            <a:fillRect/>
          </a:stretch>
        </p:blipFill>
        <p:spPr>
          <a:xfrm>
            <a:off x="9176706" y="2609486"/>
            <a:ext cx="2827865" cy="3731891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1A68284A-4C7B-1F80-7A9F-DC3CB51038B9}"/>
              </a:ext>
            </a:extLst>
          </p:cNvPr>
          <p:cNvSpPr txBox="1"/>
          <p:nvPr/>
        </p:nvSpPr>
        <p:spPr>
          <a:xfrm>
            <a:off x="307369" y="1826868"/>
            <a:ext cx="2752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Cubed and served on a parsnip chip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34F28B8-A003-1D2D-9DA7-D131A7F0B098}"/>
              </a:ext>
            </a:extLst>
          </p:cNvPr>
          <p:cNvSpPr txBox="1"/>
          <p:nvPr/>
        </p:nvSpPr>
        <p:spPr>
          <a:xfrm>
            <a:off x="3107435" y="1780328"/>
            <a:ext cx="298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Pulled &amp; served in a crispy potato cup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1B09D68-2195-74E6-24A4-8710E054D10B}"/>
              </a:ext>
            </a:extLst>
          </p:cNvPr>
          <p:cNvSpPr txBox="1"/>
          <p:nvPr/>
        </p:nvSpPr>
        <p:spPr>
          <a:xfrm>
            <a:off x="5994353" y="1631199"/>
            <a:ext cx="28278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Skewered and garnished with apricot &amp; toasted almonds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45AD1EA-0700-A2F4-E791-5194CF68B449}"/>
              </a:ext>
            </a:extLst>
          </p:cNvPr>
          <p:cNvSpPr txBox="1"/>
          <p:nvPr/>
        </p:nvSpPr>
        <p:spPr>
          <a:xfrm>
            <a:off x="9154282" y="1723532"/>
            <a:ext cx="2558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Plated for a sit down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D5F6EF-102B-CAB9-A5ED-8BAF94C279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86" y="2633310"/>
            <a:ext cx="2828789" cy="37310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E00780-9C09-8B78-2ECB-BED5AB4D91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0083" y="2649588"/>
            <a:ext cx="2816448" cy="371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2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836AF3-5931-945E-EB54-1A74092FD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en-CA" sz="5400" dirty="0">
                <a:solidFill>
                  <a:srgbClr val="FFFFFF"/>
                </a:solidFill>
                <a:latin typeface="+mj-lt"/>
              </a:rPr>
              <a:t>Puck it!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F0A5C-5926-CB90-AEC6-2377FE624C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1977" y="2313432"/>
            <a:ext cx="7050023" cy="573740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CA" sz="2200" dirty="0"/>
              <a:t>Can turn almost anything into a puck</a:t>
            </a:r>
          </a:p>
          <a:p>
            <a:pPr>
              <a:lnSpc>
                <a:spcPct val="150000"/>
              </a:lnSpc>
            </a:pPr>
            <a:r>
              <a:rPr lang="en-CA" sz="2200" dirty="0"/>
              <a:t>Great for vegan items where you can use beans and different grains to create items that are freezable, customizable and easy to drop into any menu</a:t>
            </a:r>
          </a:p>
          <a:p>
            <a:pPr>
              <a:lnSpc>
                <a:spcPct val="150000"/>
              </a:lnSpc>
            </a:pPr>
            <a:r>
              <a:rPr lang="en-CA" sz="2200" dirty="0"/>
              <a:t>Can also be used as a mini size to create an hors d’oeuvre</a:t>
            </a:r>
          </a:p>
          <a:p>
            <a:pPr marL="0" indent="0">
              <a:buNone/>
            </a:pPr>
            <a:endParaRPr lang="en-CA" sz="2200" dirty="0"/>
          </a:p>
        </p:txBody>
      </p:sp>
    </p:spTree>
    <p:extLst>
      <p:ext uri="{BB962C8B-B14F-4D97-AF65-F5344CB8AC3E}">
        <p14:creationId xmlns:p14="http://schemas.microsoft.com/office/powerpoint/2010/main" val="3731579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C625172-61BF-FEF2-506E-9235FA2E8E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530250"/>
              </p:ext>
            </p:extLst>
          </p:nvPr>
        </p:nvGraphicFramePr>
        <p:xfrm>
          <a:off x="0" y="612648"/>
          <a:ext cx="12088368" cy="5998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7137355-4883-AB59-4AEE-688F3A5370C5}"/>
              </a:ext>
            </a:extLst>
          </p:cNvPr>
          <p:cNvSpPr txBox="1"/>
          <p:nvPr/>
        </p:nvSpPr>
        <p:spPr>
          <a:xfrm>
            <a:off x="0" y="0"/>
            <a:ext cx="12192000" cy="85953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CA" sz="4800" b="1" dirty="0">
                <a:solidFill>
                  <a:schemeClr val="bg1"/>
                </a:solidFill>
                <a:latin typeface="+mj-lt"/>
              </a:rPr>
              <a:t>Pucks</a:t>
            </a:r>
            <a:endParaRPr lang="en-CA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01196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F34779-4AB6-0A60-0982-40F901730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en-US" sz="5400">
                <a:solidFill>
                  <a:srgbClr val="FFFFFF"/>
                </a:solidFill>
              </a:rPr>
              <a:t>Salsas &amp; Condiments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E758A-3792-32D3-72BC-8F2967EF09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3472" y="882315"/>
            <a:ext cx="6108569" cy="5294647"/>
          </a:xfrm>
        </p:spPr>
        <p:txBody>
          <a:bodyPr>
            <a:normAutofit fontScale="92500" lnSpcReduction="20000"/>
          </a:bodyPr>
          <a:lstStyle/>
          <a:p>
            <a:r>
              <a:rPr lang="en-US" sz="2200" dirty="0"/>
              <a:t>Salsas and “condiments” are great alternatives to a sauce because they can have many applications: </a:t>
            </a:r>
          </a:p>
          <a:p>
            <a:pPr lvl="1">
              <a:lnSpc>
                <a:spcPct val="150000"/>
              </a:lnSpc>
            </a:pPr>
            <a:r>
              <a:rPr lang="en-US" sz="2200" dirty="0"/>
              <a:t>For your protein on a plated dinner or a station that also will work with your vegetarian/vegan making service easier &amp; faster</a:t>
            </a:r>
          </a:p>
          <a:p>
            <a:pPr lvl="1">
              <a:lnSpc>
                <a:spcPct val="150000"/>
              </a:lnSpc>
            </a:pPr>
            <a:r>
              <a:rPr lang="en-US" sz="2200" dirty="0"/>
              <a:t>Can be used as a finisher for an hors d’oeuvre</a:t>
            </a:r>
          </a:p>
          <a:p>
            <a:pPr lvl="1">
              <a:lnSpc>
                <a:spcPct val="150000"/>
              </a:lnSpc>
            </a:pPr>
            <a:r>
              <a:rPr lang="en-US" sz="2200" dirty="0"/>
              <a:t>Can be schmeared inside a slider or sandwich</a:t>
            </a:r>
          </a:p>
          <a:p>
            <a:pPr lvl="1">
              <a:lnSpc>
                <a:spcPct val="150000"/>
              </a:lnSpc>
            </a:pPr>
            <a:r>
              <a:rPr lang="en-US" sz="2200" dirty="0"/>
              <a:t>Great way to add color and height to a dish</a:t>
            </a:r>
          </a:p>
          <a:p>
            <a:pPr lvl="1">
              <a:lnSpc>
                <a:spcPct val="150000"/>
              </a:lnSpc>
            </a:pPr>
            <a:r>
              <a:rPr lang="en-US" sz="2200" dirty="0"/>
              <a:t>Adds a nice contrast to a rich dish </a:t>
            </a:r>
          </a:p>
          <a:p>
            <a:pPr marL="457200" lvl="1" indent="0">
              <a:buNone/>
            </a:pPr>
            <a:endParaRPr lang="en-US" sz="2200" dirty="0"/>
          </a:p>
          <a:p>
            <a:pPr lvl="1"/>
            <a:endParaRPr lang="en-US" sz="2200" dirty="0"/>
          </a:p>
          <a:p>
            <a:pPr lvl="1"/>
            <a:endParaRPr lang="en-US" sz="2200" dirty="0"/>
          </a:p>
          <a:p>
            <a:pPr lvl="1"/>
            <a:endParaRPr lang="en-US" sz="2200" dirty="0"/>
          </a:p>
          <a:p>
            <a:pPr lvl="1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708768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70155189-D96C-4527-B0EC-654B946BE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798F78-0FB0-103E-77CF-AC74A3A73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88951" cy="1069847"/>
          </a:xfrm>
          <a:solidFill>
            <a:schemeClr val="accent2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chemeClr val="bg1"/>
                </a:solidFill>
                <a:latin typeface="+mj-lt"/>
              </a:rPr>
              <a:t>Salsas &amp; Condiments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8F166BE-66B7-52F2-1D03-6DEB09F1F8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4935274"/>
              </p:ext>
            </p:extLst>
          </p:nvPr>
        </p:nvGraphicFramePr>
        <p:xfrm>
          <a:off x="381070" y="1834303"/>
          <a:ext cx="11616831" cy="44421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8499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DEBBE68-5A58-0138-2AAD-D354C0BA6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88951" cy="1069847"/>
          </a:xfrm>
          <a:solidFill>
            <a:schemeClr val="accent2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chemeClr val="bg1"/>
                </a:solidFill>
                <a:latin typeface="+mj-lt"/>
              </a:rPr>
              <a:t>Salsas &amp; Condiments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8C0EE01-E418-5D92-9E03-E437E4E7F7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6893544"/>
              </p:ext>
            </p:extLst>
          </p:nvPr>
        </p:nvGraphicFramePr>
        <p:xfrm>
          <a:off x="1812544" y="125459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0780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2018E1B-E0B9-4440-AFF3-4112E50A27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240DE7-F8EE-3447-1FC6-159C01BDB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2188951" cy="1444752"/>
          </a:xfrm>
          <a:solidFill>
            <a:schemeClr val="accent2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Pickled onions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8AFC39-88D9-939A-2EED-B7B01B730C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176" r="21414" b="-1"/>
          <a:stretch>
            <a:fillRect/>
          </a:stretch>
        </p:blipFill>
        <p:spPr>
          <a:xfrm>
            <a:off x="182787" y="2558694"/>
            <a:ext cx="2827865" cy="37318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8C7EA7-4DA3-A345-2A30-A6A7654E7D9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902" r="24678" b="3"/>
          <a:stretch>
            <a:fillRect/>
          </a:stretch>
        </p:blipFill>
        <p:spPr>
          <a:xfrm>
            <a:off x="3180760" y="2558694"/>
            <a:ext cx="2827865" cy="37318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06C9EF-56E5-33C3-70B4-2A854A7A676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35" r="6940" b="3"/>
          <a:stretch>
            <a:fillRect/>
          </a:stretch>
        </p:blipFill>
        <p:spPr>
          <a:xfrm>
            <a:off x="6178733" y="2558694"/>
            <a:ext cx="2827865" cy="373189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505569-0CBC-5F08-AD3D-FDB0736A2A0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8253" r="28364" b="-3"/>
          <a:stretch>
            <a:fillRect/>
          </a:stretch>
        </p:blipFill>
        <p:spPr>
          <a:xfrm>
            <a:off x="9176706" y="2558694"/>
            <a:ext cx="2827865" cy="373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15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0487F9-44D6-E1B1-46D8-1C5FADA60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A Mother Dough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F69A189-CE34-1BE7-A030-0C99624319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9834132"/>
              </p:ext>
            </p:extLst>
          </p:nvPr>
        </p:nvGraphicFramePr>
        <p:xfrm>
          <a:off x="6095999" y="882315"/>
          <a:ext cx="5254754" cy="5294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7995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D489FE-21BB-F017-4FD9-099FB6688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2188951" cy="1271016"/>
          </a:xfrm>
          <a:solidFill>
            <a:schemeClr val="accent2"/>
          </a:solidFill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 Mother Dough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8679E19-06EA-60E3-8B2F-B10CCEA3CE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1050" b="17332"/>
          <a:stretch>
            <a:fillRect/>
          </a:stretch>
        </p:blipFill>
        <p:spPr>
          <a:xfrm>
            <a:off x="198741" y="2410448"/>
            <a:ext cx="5803323" cy="38903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89F321-A7FB-1D4E-4116-EA7EA971BA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173" r="16868"/>
          <a:stretch>
            <a:fillRect/>
          </a:stretch>
        </p:blipFill>
        <p:spPr>
          <a:xfrm>
            <a:off x="6189934" y="2410448"/>
            <a:ext cx="5803323" cy="389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247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70093A-D450-1E97-D506-CF52B2841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CA" sz="3800">
                <a:solidFill>
                  <a:srgbClr val="FFFFFF"/>
                </a:solidFill>
              </a:rPr>
              <a:t>Cremeux – The Mother of all Pastry Creams!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0EFAEC57-800B-F563-95B4-69723BE6DB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6563428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12286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C73EF5-1C99-D5AA-BD32-949566BDE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C79CB3BE-0DDA-B0F4-1DCA-4BDA6B724AE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7215987"/>
              </p:ext>
            </p:extLst>
          </p:nvPr>
        </p:nvGraphicFramePr>
        <p:xfrm>
          <a:off x="400812" y="194135"/>
          <a:ext cx="5579364" cy="6687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15DC015E-E6EF-54E5-06E0-70A27546F9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8423777"/>
              </p:ext>
            </p:extLst>
          </p:nvPr>
        </p:nvGraphicFramePr>
        <p:xfrm>
          <a:off x="6838316" y="1477811"/>
          <a:ext cx="4610100" cy="3902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2811906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72018E1B-E0B9-4440-AFF3-4112E50A27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57496C-4C2A-B34C-D707-D5A10DD49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"/>
            <a:ext cx="12192001" cy="1298447"/>
          </a:xfrm>
          <a:solidFill>
            <a:schemeClr val="accent2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Cremeux</a:t>
            </a:r>
            <a:r>
              <a:rPr lang="en-US" sz="5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Applications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60AEB1-8DC1-DCD9-3CC0-6616506EA5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78" r="38865"/>
          <a:stretch>
            <a:fillRect/>
          </a:stretch>
        </p:blipFill>
        <p:spPr>
          <a:xfrm>
            <a:off x="184558" y="2962911"/>
            <a:ext cx="2255462" cy="31552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03A6259-5489-FA34-41E2-A1011D00DF6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426" r="21591" b="-2"/>
          <a:stretch>
            <a:fillRect/>
          </a:stretch>
        </p:blipFill>
        <p:spPr>
          <a:xfrm>
            <a:off x="2575696" y="2962911"/>
            <a:ext cx="2255462" cy="31552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A1E2D5-63FD-BD26-9F37-12B16A04894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795" r="19049"/>
          <a:stretch>
            <a:fillRect/>
          </a:stretch>
        </p:blipFill>
        <p:spPr>
          <a:xfrm>
            <a:off x="4966833" y="2962911"/>
            <a:ext cx="2255462" cy="31552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ECC43D-75BA-67B3-BD20-A620E2166B4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6840" r="30270" b="1"/>
          <a:stretch>
            <a:fillRect/>
          </a:stretch>
        </p:blipFill>
        <p:spPr>
          <a:xfrm>
            <a:off x="7357971" y="2962911"/>
            <a:ext cx="2255462" cy="31552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805E18-82F4-1D9B-09A2-13C560BD0E9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509" r="36359" b="3"/>
          <a:stretch>
            <a:fillRect/>
          </a:stretch>
        </p:blipFill>
        <p:spPr>
          <a:xfrm>
            <a:off x="9749109" y="2962911"/>
            <a:ext cx="2255462" cy="315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8905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7C22A9-9C1E-542C-A923-E80F24AD2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CA" sz="4800" dirty="0">
                <a:solidFill>
                  <a:srgbClr val="FFFFFF"/>
                </a:solidFill>
              </a:rPr>
              <a:t>Thank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2283EB-E69B-D3D8-A891-553498DF71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7232" y="292232"/>
            <a:ext cx="5756975" cy="642908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CA" sz="2000" dirty="0"/>
              <a:t>How to connect with us:</a:t>
            </a:r>
          </a:p>
          <a:p>
            <a:pPr marL="0" indent="0">
              <a:buNone/>
            </a:pPr>
            <a:endParaRPr lang="en-CA" sz="2000" dirty="0"/>
          </a:p>
          <a:p>
            <a:pPr marL="0" indent="0">
              <a:buNone/>
            </a:pPr>
            <a:r>
              <a:rPr lang="en-CA" sz="2000" dirty="0"/>
              <a:t>Bonnie Kravitz</a:t>
            </a:r>
          </a:p>
          <a:p>
            <a:pPr marL="0" indent="0">
              <a:buNone/>
            </a:pPr>
            <a:r>
              <a:rPr lang="en-CA" sz="2000" dirty="0">
                <a:hlinkClick r:id="rId2"/>
              </a:rPr>
              <a:t>bkravitz@danieletdaniel.ca</a:t>
            </a:r>
            <a:endParaRPr lang="en-CA" sz="2000" dirty="0"/>
          </a:p>
          <a:p>
            <a:pPr marL="0" indent="0">
              <a:buNone/>
            </a:pPr>
            <a:endParaRPr lang="en-CA" sz="2000" dirty="0"/>
          </a:p>
          <a:p>
            <a:pPr marL="0" indent="0">
              <a:buNone/>
            </a:pPr>
            <a:r>
              <a:rPr lang="en-CA" sz="2000" dirty="0"/>
              <a:t>Karen </a:t>
            </a:r>
            <a:r>
              <a:rPr lang="en-CA" sz="2000"/>
              <a:t>O’connor</a:t>
            </a:r>
            <a:endParaRPr lang="en-CA" sz="2000" dirty="0"/>
          </a:p>
          <a:p>
            <a:pPr marL="0" indent="0">
              <a:buNone/>
            </a:pPr>
            <a:r>
              <a:rPr lang="en-CA" sz="2000" dirty="0">
                <a:hlinkClick r:id="rId3"/>
              </a:rPr>
              <a:t>chefkaren@danieletdaniel.ca</a:t>
            </a:r>
            <a:endParaRPr lang="en-CA" sz="2000" dirty="0"/>
          </a:p>
          <a:p>
            <a:pPr marL="0" indent="0">
              <a:buNone/>
            </a:pPr>
            <a:endParaRPr lang="en-CA" sz="2000" dirty="0"/>
          </a:p>
          <a:p>
            <a:pPr marL="0" indent="0">
              <a:buNone/>
            </a:pPr>
            <a:endParaRPr lang="en-CA" sz="2000" dirty="0"/>
          </a:p>
          <a:p>
            <a:pPr marL="0" indent="0">
              <a:buNone/>
            </a:pPr>
            <a:r>
              <a:rPr lang="en-CA" sz="2000" dirty="0"/>
              <a:t> </a:t>
            </a:r>
          </a:p>
          <a:p>
            <a:pPr marL="0" indent="0">
              <a:buNone/>
            </a:pPr>
            <a:endParaRPr lang="en-CA" sz="2000" dirty="0"/>
          </a:p>
          <a:p>
            <a:pPr marL="0" indent="0">
              <a:buNone/>
            </a:pP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266539555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Stage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over Crow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Cover Foo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Cover Custom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Content 1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Content 2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Content 3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Content 4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9.xml><?xml version="1.0" encoding="utf-8"?>
<a:theme xmlns:a="http://schemas.openxmlformats.org/drawingml/2006/main" name="Content 5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2387</TotalTime>
  <Words>719</Words>
  <Application>Microsoft Macintosh PowerPoint</Application>
  <PresentationFormat>Widescreen</PresentationFormat>
  <Paragraphs>132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20</vt:i4>
      </vt:variant>
    </vt:vector>
  </HeadingPairs>
  <TitlesOfParts>
    <vt:vector size="35" baseType="lpstr">
      <vt:lpstr>Aleo Medium</vt:lpstr>
      <vt:lpstr>Aleo SemiBold</vt:lpstr>
      <vt:lpstr>Aptos</vt:lpstr>
      <vt:lpstr>Arial</vt:lpstr>
      <vt:lpstr>Open Sans</vt:lpstr>
      <vt:lpstr>Open Sans SemiBold</vt:lpstr>
      <vt:lpstr>Cover Stage</vt:lpstr>
      <vt:lpstr>Cover Crowd</vt:lpstr>
      <vt:lpstr>Cover Food</vt:lpstr>
      <vt:lpstr>Cover Custom</vt:lpstr>
      <vt:lpstr>Content 1</vt:lpstr>
      <vt:lpstr>Content 2</vt:lpstr>
      <vt:lpstr>Content 3</vt:lpstr>
      <vt:lpstr>Content 4</vt:lpstr>
      <vt:lpstr>Content 5</vt:lpstr>
      <vt:lpstr>Make Your Recipes Work Hard, Not Your Chefs!</vt:lpstr>
      <vt:lpstr>PowerPoint Presentation</vt:lpstr>
      <vt:lpstr>Outline</vt:lpstr>
      <vt:lpstr>Developing Master Recipes</vt:lpstr>
      <vt:lpstr>Flexible Proteins</vt:lpstr>
      <vt:lpstr>Flexible Proteins</vt:lpstr>
      <vt:lpstr>Cross Utilization Prep Schedules</vt:lpstr>
      <vt:lpstr>Flexible Proteins: Black Garlic Short Rib</vt:lpstr>
      <vt:lpstr>Puck it!</vt:lpstr>
      <vt:lpstr>PowerPoint Presentation</vt:lpstr>
      <vt:lpstr>Salsas &amp; Condiments</vt:lpstr>
      <vt:lpstr>Salsas &amp; Condiments</vt:lpstr>
      <vt:lpstr>Salsas &amp; Condiments</vt:lpstr>
      <vt:lpstr>Pickled onions </vt:lpstr>
      <vt:lpstr>A Mother Dough</vt:lpstr>
      <vt:lpstr>A Mother Dough</vt:lpstr>
      <vt:lpstr>Cremeux – The Mother of all Pastry Creams!</vt:lpstr>
      <vt:lpstr>PowerPoint Presentation</vt:lpstr>
      <vt:lpstr>Cremeux Applications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Lokatys, Jaeson</dc:creator>
  <cp:lastModifiedBy>Stoehr, Kathleen</cp:lastModifiedBy>
  <cp:revision>13</cp:revision>
  <dcterms:created xsi:type="dcterms:W3CDTF">2025-06-20T13:57:37Z</dcterms:created>
  <dcterms:modified xsi:type="dcterms:W3CDTF">2026-02-27T15:23:19Z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2025-06-20T14:05:33Z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70e17033-be51-4e7c-b2d0-075ea9fee0e3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Theme:9\Custom Design:8</vt:lpwstr>
  </property>
  <property fmtid="{D5CDD505-2E9C-101B-9397-08002B2CF9AE}" pid="11" name="ClassificationContentMarkingFooterText">
    <vt:lpwstr>Information Classification: General</vt:lpwstr>
  </property>
</Properties>
</file>