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1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18288000" cy="10287000"/>
  <p:notesSz cx="6858000" cy="9144000"/>
  <p:embeddedFontLst>
    <p:embeddedFont>
      <p:font typeface="Poppins" pitchFamily="2" charset="77"/>
      <p:regular r:id="rId12"/>
      <p:bold r:id="rId13"/>
      <p:italic r:id="rId14"/>
      <p:boldItalic r:id="rId15"/>
    </p:embeddedFont>
    <p:embeddedFont>
      <p:font typeface="Raleway" pitchFamily="2" charset="77"/>
      <p:regular r:id="rId16"/>
      <p:bold r:id="rId17"/>
      <p:italic r:id="rId18"/>
      <p:boldItalic r:id="rId19"/>
    </p:embeddedFont>
    <p:embeddedFont>
      <p:font typeface="Rockwell" panose="02060603020205020403" pitchFamily="18" charset="77"/>
      <p:regular r:id="rId20"/>
      <p:bold r:id="rId21"/>
      <p:italic r:id="rId22"/>
      <p:boldItalic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4" roundtripDataSignature="AMtx7mgmJj3M9rx7EPtqu+78ryw4MKdhq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E429732-88E3-674D-8568-AE8BC570C3F7}" v="4" dt="2026-02-09T17:21:52.32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 snapToGrid="0">
      <p:cViewPr varScale="1">
        <p:scale>
          <a:sx n="80" d="100"/>
          <a:sy n="80" d="100"/>
        </p:scale>
        <p:origin x="824" y="2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customschemas.google.com/relationships/presentationmetadata" Target="metadata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font" Target="fonts/font12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oehr, Kathleen" userId="19ef00ab-e6a9-4431-aff2-e35906ffae5c" providerId="ADAL" clId="{7014CC72-8B39-5432-A98A-FE947C15939D}"/>
    <pc:docChg chg="custSel mod addSld delSld modSld modMainMaster">
      <pc:chgData name="Stoehr, Kathleen" userId="19ef00ab-e6a9-4431-aff2-e35906ffae5c" providerId="ADAL" clId="{7014CC72-8B39-5432-A98A-FE947C15939D}" dt="2026-02-09T17:25:11.274" v="30" actId="20577"/>
      <pc:docMkLst>
        <pc:docMk/>
      </pc:docMkLst>
      <pc:sldChg chg="addSp modSp del mod modNotes">
        <pc:chgData name="Stoehr, Kathleen" userId="19ef00ab-e6a9-4431-aff2-e35906ffae5c" providerId="ADAL" clId="{7014CC72-8B39-5432-A98A-FE947C15939D}" dt="2026-02-09T17:23:33.184" v="20" actId="2696"/>
        <pc:sldMkLst>
          <pc:docMk/>
          <pc:sldMk cId="0" sldId="256"/>
        </pc:sldMkLst>
        <pc:spChg chg="add mod">
          <ac:chgData name="Stoehr, Kathleen" userId="19ef00ab-e6a9-4431-aff2-e35906ffae5c" providerId="ADAL" clId="{7014CC72-8B39-5432-A98A-FE947C15939D}" dt="2026-02-09T17:22:33.521" v="19" actId="1076"/>
          <ac:spMkLst>
            <pc:docMk/>
            <pc:sldMk cId="0" sldId="256"/>
            <ac:spMk id="2" creationId="{FE0C6619-868C-7665-BE94-AC36B187C4C2}"/>
          </ac:spMkLst>
        </pc:spChg>
        <pc:spChg chg="add mod">
          <ac:chgData name="Stoehr, Kathleen" userId="19ef00ab-e6a9-4431-aff2-e35906ffae5c" providerId="ADAL" clId="{7014CC72-8B39-5432-A98A-FE947C15939D}" dt="2026-02-09T17:22:24.625" v="17" actId="1076"/>
          <ac:spMkLst>
            <pc:docMk/>
            <pc:sldMk cId="0" sldId="256"/>
            <ac:spMk id="3" creationId="{06E97056-3F7B-8393-A36B-C9CC91C040B8}"/>
          </ac:spMkLst>
        </pc:spChg>
      </pc:sldChg>
      <pc:sldChg chg="modNotes">
        <pc:chgData name="Stoehr, Kathleen" userId="19ef00ab-e6a9-4431-aff2-e35906ffae5c" providerId="ADAL" clId="{7014CC72-8B39-5432-A98A-FE947C15939D}" dt="2026-02-09T17:21:19.088" v="2"/>
        <pc:sldMkLst>
          <pc:docMk/>
          <pc:sldMk cId="0" sldId="257"/>
        </pc:sldMkLst>
      </pc:sldChg>
      <pc:sldChg chg="modSp mod">
        <pc:chgData name="Stoehr, Kathleen" userId="19ef00ab-e6a9-4431-aff2-e35906ffae5c" providerId="ADAL" clId="{7014CC72-8B39-5432-A98A-FE947C15939D}" dt="2026-02-09T17:23:43.079" v="21" actId="20577"/>
        <pc:sldMkLst>
          <pc:docMk/>
          <pc:sldMk cId="0" sldId="258"/>
        </pc:sldMkLst>
        <pc:spChg chg="mod">
          <ac:chgData name="Stoehr, Kathleen" userId="19ef00ab-e6a9-4431-aff2-e35906ffae5c" providerId="ADAL" clId="{7014CC72-8B39-5432-A98A-FE947C15939D}" dt="2026-02-09T17:23:43.079" v="21" actId="20577"/>
          <ac:spMkLst>
            <pc:docMk/>
            <pc:sldMk cId="0" sldId="258"/>
            <ac:spMk id="108" creationId="{00000000-0000-0000-0000-000000000000}"/>
          </ac:spMkLst>
        </pc:spChg>
      </pc:sldChg>
      <pc:sldChg chg="modSp mod modNotes">
        <pc:chgData name="Stoehr, Kathleen" userId="19ef00ab-e6a9-4431-aff2-e35906ffae5c" providerId="ADAL" clId="{7014CC72-8B39-5432-A98A-FE947C15939D}" dt="2026-02-09T17:24:06.803" v="28" actId="313"/>
        <pc:sldMkLst>
          <pc:docMk/>
          <pc:sldMk cId="0" sldId="259"/>
        </pc:sldMkLst>
        <pc:spChg chg="mod">
          <ac:chgData name="Stoehr, Kathleen" userId="19ef00ab-e6a9-4431-aff2-e35906ffae5c" providerId="ADAL" clId="{7014CC72-8B39-5432-A98A-FE947C15939D}" dt="2026-02-09T17:24:06.803" v="28" actId="313"/>
          <ac:spMkLst>
            <pc:docMk/>
            <pc:sldMk cId="0" sldId="259"/>
            <ac:spMk id="116" creationId="{00000000-0000-0000-0000-000000000000}"/>
          </ac:spMkLst>
        </pc:spChg>
      </pc:sldChg>
      <pc:sldChg chg="modSp mod modNotes">
        <pc:chgData name="Stoehr, Kathleen" userId="19ef00ab-e6a9-4431-aff2-e35906ffae5c" providerId="ADAL" clId="{7014CC72-8B39-5432-A98A-FE947C15939D}" dt="2026-02-09T17:24:13.225" v="29" actId="20577"/>
        <pc:sldMkLst>
          <pc:docMk/>
          <pc:sldMk cId="0" sldId="260"/>
        </pc:sldMkLst>
        <pc:spChg chg="mod">
          <ac:chgData name="Stoehr, Kathleen" userId="19ef00ab-e6a9-4431-aff2-e35906ffae5c" providerId="ADAL" clId="{7014CC72-8B39-5432-A98A-FE947C15939D}" dt="2026-02-09T17:24:13.225" v="29" actId="20577"/>
          <ac:spMkLst>
            <pc:docMk/>
            <pc:sldMk cId="0" sldId="260"/>
            <ac:spMk id="123" creationId="{00000000-0000-0000-0000-000000000000}"/>
          </ac:spMkLst>
        </pc:spChg>
      </pc:sldChg>
      <pc:sldChg chg="modSp mod">
        <pc:chgData name="Stoehr, Kathleen" userId="19ef00ab-e6a9-4431-aff2-e35906ffae5c" providerId="ADAL" clId="{7014CC72-8B39-5432-A98A-FE947C15939D}" dt="2026-02-09T17:25:11.274" v="30" actId="20577"/>
        <pc:sldMkLst>
          <pc:docMk/>
          <pc:sldMk cId="0" sldId="262"/>
        </pc:sldMkLst>
        <pc:spChg chg="mod">
          <ac:chgData name="Stoehr, Kathleen" userId="19ef00ab-e6a9-4431-aff2-e35906ffae5c" providerId="ADAL" clId="{7014CC72-8B39-5432-A98A-FE947C15939D}" dt="2026-02-09T17:25:11.274" v="30" actId="20577"/>
          <ac:spMkLst>
            <pc:docMk/>
            <pc:sldMk cId="0" sldId="262"/>
            <ac:spMk id="145" creationId="{00000000-0000-0000-0000-000000000000}"/>
          </ac:spMkLst>
        </pc:spChg>
      </pc:sldChg>
      <pc:sldChg chg="modNotes">
        <pc:chgData name="Stoehr, Kathleen" userId="19ef00ab-e6a9-4431-aff2-e35906ffae5c" providerId="ADAL" clId="{7014CC72-8B39-5432-A98A-FE947C15939D}" dt="2026-02-09T17:21:19.088" v="2"/>
        <pc:sldMkLst>
          <pc:docMk/>
          <pc:sldMk cId="0" sldId="263"/>
        </pc:sldMkLst>
      </pc:sldChg>
      <pc:sldChg chg="add del">
        <pc:chgData name="Stoehr, Kathleen" userId="19ef00ab-e6a9-4431-aff2-e35906ffae5c" providerId="ADAL" clId="{7014CC72-8B39-5432-A98A-FE947C15939D}" dt="2026-02-09T17:21:23.558" v="4" actId="2696"/>
        <pc:sldMkLst>
          <pc:docMk/>
          <pc:sldMk cId="878528313" sldId="266"/>
        </pc:sldMkLst>
      </pc:sldChg>
      <pc:sldMasterChg chg="addSp mod">
        <pc:chgData name="Stoehr, Kathleen" userId="19ef00ab-e6a9-4431-aff2-e35906ffae5c" providerId="ADAL" clId="{7014CC72-8B39-5432-A98A-FE947C15939D}" dt="2026-02-09T17:21:24.760" v="5" actId="33475"/>
        <pc:sldMasterMkLst>
          <pc:docMk/>
          <pc:sldMasterMk cId="0" sldId="2147483648"/>
        </pc:sldMasterMkLst>
        <pc:spChg chg="add">
          <ac:chgData name="Stoehr, Kathleen" userId="19ef00ab-e6a9-4431-aff2-e35906ffae5c" providerId="ADAL" clId="{7014CC72-8B39-5432-A98A-FE947C15939D}" dt="2026-02-09T17:21:24.760" v="5" actId="33475"/>
          <ac:spMkLst>
            <pc:docMk/>
            <pc:sldMasterMk cId="0" sldId="2147483648"/>
            <ac:spMk id="3" creationId="{6689CCFC-3A46-029A-BB0E-7B851C9AD3DB}"/>
          </ac:spMkLst>
        </pc:sp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5180013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2857500" y="512763"/>
            <a:ext cx="3429000" cy="25669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6502400"/>
            <a:ext cx="3962400" cy="3413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:notes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3:notes"/>
          <p:cNvSpPr txBox="1">
            <a:spLocks noGrp="1"/>
          </p:cNvSpPr>
          <p:nvPr>
            <p:ph type="dt" idx="10"/>
          </p:nvPr>
        </p:nvSpPr>
        <p:spPr>
          <a:xfrm>
            <a:off x="5180013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1.7.2013</a:t>
            </a:r>
            <a:endParaRPr/>
          </a:p>
        </p:txBody>
      </p:sp>
      <p:sp>
        <p:nvSpPr>
          <p:cNvPr id="99" name="Google Shape;99;p3:notes"/>
          <p:cNvSpPr>
            <a:spLocks noGrp="1" noRot="1" noChangeAspect="1"/>
          </p:cNvSpPr>
          <p:nvPr>
            <p:ph type="sldImg" idx="3"/>
          </p:nvPr>
        </p:nvSpPr>
        <p:spPr>
          <a:xfrm>
            <a:off x="2290763" y="512763"/>
            <a:ext cx="4562475" cy="25669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 The chaos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 Here is what I felt in that moment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Here is how we came back</a:t>
            </a:r>
            <a:endParaRPr/>
          </a:p>
        </p:txBody>
      </p:sp>
      <p:sp>
        <p:nvSpPr>
          <p:cNvPr id="101" name="Google Shape;101;p3:notes"/>
          <p:cNvSpPr txBox="1">
            <a:spLocks noGrp="1"/>
          </p:cNvSpPr>
          <p:nvPr>
            <p:ph type="ftr" idx="11"/>
          </p:nvPr>
        </p:nvSpPr>
        <p:spPr>
          <a:xfrm>
            <a:off x="0" y="6502400"/>
            <a:ext cx="3962400" cy="3413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3:notes"/>
          <p:cNvSpPr txBox="1">
            <a:spLocks noGrp="1"/>
          </p:cNvSpPr>
          <p:nvPr>
            <p:ph type="sldNum" idx="12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4:notes"/>
          <p:cNvSpPr txBox="1">
            <a:spLocks noGrp="1"/>
          </p:cNvSpPr>
          <p:nvPr>
            <p:ph type="body" idx="1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5:notes"/>
          <p:cNvSpPr txBox="1">
            <a:spLocks noGrp="1"/>
          </p:cNvSpPr>
          <p:nvPr>
            <p:ph type="body" idx="1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6:notes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6:notes"/>
          <p:cNvSpPr txBox="1">
            <a:spLocks noGrp="1"/>
          </p:cNvSpPr>
          <p:nvPr>
            <p:ph type="dt" idx="10"/>
          </p:nvPr>
        </p:nvSpPr>
        <p:spPr>
          <a:xfrm>
            <a:off x="5180013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1.7.2013</a:t>
            </a:r>
            <a:endParaRPr/>
          </a:p>
        </p:txBody>
      </p:sp>
      <p:sp>
        <p:nvSpPr>
          <p:cNvPr id="128" name="Google Shape;128;p6:notes"/>
          <p:cNvSpPr>
            <a:spLocks noGrp="1" noRot="1" noChangeAspect="1"/>
          </p:cNvSpPr>
          <p:nvPr>
            <p:ph type="sldImg" idx="3"/>
          </p:nvPr>
        </p:nvSpPr>
        <p:spPr>
          <a:xfrm>
            <a:off x="2290763" y="512763"/>
            <a:ext cx="4562475" cy="25669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9" name="Google Shape;129;p6:notes"/>
          <p:cNvSpPr txBox="1">
            <a:spLocks noGrp="1"/>
          </p:cNvSpPr>
          <p:nvPr>
            <p:ph type="body" idx="1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Ask them: “Which step do you skip most often, if you are honest, pause, prioritize, or communicate?”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Quick show of hands.</a:t>
            </a:r>
            <a:endParaRPr/>
          </a:p>
        </p:txBody>
      </p:sp>
      <p:sp>
        <p:nvSpPr>
          <p:cNvPr id="130" name="Google Shape;130;p6:notes"/>
          <p:cNvSpPr txBox="1">
            <a:spLocks noGrp="1"/>
          </p:cNvSpPr>
          <p:nvPr>
            <p:ph type="ftr" idx="11"/>
          </p:nvPr>
        </p:nvSpPr>
        <p:spPr>
          <a:xfrm>
            <a:off x="0" y="6502400"/>
            <a:ext cx="3962400" cy="3413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6:notes"/>
          <p:cNvSpPr txBox="1">
            <a:spLocks noGrp="1"/>
          </p:cNvSpPr>
          <p:nvPr>
            <p:ph type="sldNum" idx="12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7:notes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7:notes"/>
          <p:cNvSpPr txBox="1">
            <a:spLocks noGrp="1"/>
          </p:cNvSpPr>
          <p:nvPr>
            <p:ph type="dt" idx="10"/>
          </p:nvPr>
        </p:nvSpPr>
        <p:spPr>
          <a:xfrm>
            <a:off x="5180013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1.7.2013</a:t>
            </a:r>
            <a:endParaRPr/>
          </a:p>
        </p:txBody>
      </p:sp>
      <p:sp>
        <p:nvSpPr>
          <p:cNvPr id="139" name="Google Shape;139;p7:notes"/>
          <p:cNvSpPr>
            <a:spLocks noGrp="1" noRot="1" noChangeAspect="1"/>
          </p:cNvSpPr>
          <p:nvPr>
            <p:ph type="sldImg" idx="3"/>
          </p:nvPr>
        </p:nvSpPr>
        <p:spPr>
          <a:xfrm>
            <a:off x="2290763" y="512763"/>
            <a:ext cx="4562475" cy="25669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0" name="Google Shape;140;p7:notes"/>
          <p:cNvSpPr txBox="1">
            <a:spLocks noGrp="1"/>
          </p:cNvSpPr>
          <p:nvPr>
            <p:ph type="body" idx="1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Ask them: “Which step do you skip most often, if you are honest, pause, prioritize, or communicate?”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Quick show of hands.</a:t>
            </a:r>
            <a:endParaRPr/>
          </a:p>
        </p:txBody>
      </p:sp>
      <p:sp>
        <p:nvSpPr>
          <p:cNvPr id="141" name="Google Shape;141;p7:notes"/>
          <p:cNvSpPr txBox="1">
            <a:spLocks noGrp="1"/>
          </p:cNvSpPr>
          <p:nvPr>
            <p:ph type="ftr" idx="11"/>
          </p:nvPr>
        </p:nvSpPr>
        <p:spPr>
          <a:xfrm>
            <a:off x="0" y="6502400"/>
            <a:ext cx="3962400" cy="3413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7:notes"/>
          <p:cNvSpPr txBox="1">
            <a:spLocks noGrp="1"/>
          </p:cNvSpPr>
          <p:nvPr>
            <p:ph type="sldNum" idx="12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8:notes"/>
          <p:cNvSpPr txBox="1">
            <a:spLocks noGrp="1"/>
          </p:cNvSpPr>
          <p:nvPr>
            <p:ph type="body" idx="1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0" name="Google Shape;15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9:notes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9:notes"/>
          <p:cNvSpPr txBox="1">
            <a:spLocks noGrp="1"/>
          </p:cNvSpPr>
          <p:nvPr>
            <p:ph type="dt" idx="10"/>
          </p:nvPr>
        </p:nvSpPr>
        <p:spPr>
          <a:xfrm>
            <a:off x="5180013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1.7.2013</a:t>
            </a:r>
            <a:endParaRPr/>
          </a:p>
        </p:txBody>
      </p:sp>
      <p:sp>
        <p:nvSpPr>
          <p:cNvPr id="158" name="Google Shape;158;p9:notes"/>
          <p:cNvSpPr>
            <a:spLocks noGrp="1" noRot="1" noChangeAspect="1"/>
          </p:cNvSpPr>
          <p:nvPr>
            <p:ph type="sldImg" idx="3"/>
          </p:nvPr>
        </p:nvSpPr>
        <p:spPr>
          <a:xfrm>
            <a:off x="2290763" y="512763"/>
            <a:ext cx="4562475" cy="25669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9" name="Google Shape;159;p9:notes"/>
          <p:cNvSpPr txBox="1">
            <a:spLocks noGrp="1"/>
          </p:cNvSpPr>
          <p:nvPr>
            <p:ph type="body" idx="1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Ask them: “Which step do you skip most often, if you are honest, pause, prioritize, or communicate?”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Quick show of hands.</a:t>
            </a:r>
            <a:endParaRPr/>
          </a:p>
        </p:txBody>
      </p:sp>
      <p:sp>
        <p:nvSpPr>
          <p:cNvPr id="160" name="Google Shape;160;p9:notes"/>
          <p:cNvSpPr txBox="1">
            <a:spLocks noGrp="1"/>
          </p:cNvSpPr>
          <p:nvPr>
            <p:ph type="ftr" idx="11"/>
          </p:nvPr>
        </p:nvSpPr>
        <p:spPr>
          <a:xfrm>
            <a:off x="0" y="6502400"/>
            <a:ext cx="3962400" cy="3413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9:notes"/>
          <p:cNvSpPr txBox="1">
            <a:spLocks noGrp="1"/>
          </p:cNvSpPr>
          <p:nvPr>
            <p:ph type="sldNum" idx="12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0:notes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10:notes"/>
          <p:cNvSpPr txBox="1">
            <a:spLocks noGrp="1"/>
          </p:cNvSpPr>
          <p:nvPr>
            <p:ph type="dt" idx="10"/>
          </p:nvPr>
        </p:nvSpPr>
        <p:spPr>
          <a:xfrm>
            <a:off x="5180013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1.7.2013</a:t>
            </a:r>
            <a:endParaRPr/>
          </a:p>
        </p:txBody>
      </p:sp>
      <p:sp>
        <p:nvSpPr>
          <p:cNvPr id="169" name="Google Shape;169;p10:notes"/>
          <p:cNvSpPr>
            <a:spLocks noGrp="1" noRot="1" noChangeAspect="1"/>
          </p:cNvSpPr>
          <p:nvPr>
            <p:ph type="sldImg" idx="3"/>
          </p:nvPr>
        </p:nvSpPr>
        <p:spPr>
          <a:xfrm>
            <a:off x="2290763" y="512763"/>
            <a:ext cx="4562475" cy="25669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0" name="Google Shape;170;p10:notes"/>
          <p:cNvSpPr txBox="1">
            <a:spLocks noGrp="1"/>
          </p:cNvSpPr>
          <p:nvPr>
            <p:ph type="body" idx="1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Ask them: “Which step do you skip most often, if you are honest, pause, prioritize, or communicate?”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Quick show of hands.</a:t>
            </a:r>
            <a:endParaRPr/>
          </a:p>
        </p:txBody>
      </p:sp>
      <p:sp>
        <p:nvSpPr>
          <p:cNvPr id="171" name="Google Shape;171;p10:notes"/>
          <p:cNvSpPr txBox="1">
            <a:spLocks noGrp="1"/>
          </p:cNvSpPr>
          <p:nvPr>
            <p:ph type="ftr" idx="11"/>
          </p:nvPr>
        </p:nvSpPr>
        <p:spPr>
          <a:xfrm>
            <a:off x="0" y="6502400"/>
            <a:ext cx="3962400" cy="3413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10:notes"/>
          <p:cNvSpPr txBox="1">
            <a:spLocks noGrp="1"/>
          </p:cNvSpPr>
          <p:nvPr>
            <p:ph type="sldNum" idx="12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1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1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15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15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1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1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1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40" name="Google Shape;40;p16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41" name="Google Shape;41;p1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17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7" name="Google Shape;47;p17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8" name="Google Shape;48;p17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9" name="Google Shape;49;p17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50" name="Google Shape;50;p1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1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2" name="Google Shape;62;p1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2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9" name="Google Shape;69;p2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1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2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2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2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2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89CCFC-3A46-029A-BB0E-7B851C9AD3DB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190500" y="9959340"/>
            <a:ext cx="1857375" cy="13716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US" sz="900">
                <a:solidFill>
                  <a:srgbClr val="0078D7">
                    <a:alpha val="50000"/>
                  </a:srgbClr>
                </a:solidFill>
                <a:latin typeface="Rockwell" panose="02060603020205020403" pitchFamily="18" charset="77"/>
              </a:rPr>
              <a:t>Information Classification: General</a:t>
            </a: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echeloncreativeco.com/" TargetMode="External"/><Relationship Id="rId5" Type="http://schemas.openxmlformats.org/officeDocument/2006/relationships/hyperlink" Target="http://www.jaclynwatsonevents.com/" TargetMode="External"/><Relationship Id="rId4" Type="http://schemas.openxmlformats.org/officeDocument/2006/relationships/hyperlink" Target="mailto:Jackie@Jaclynwatsonevents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 extrusionOk="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2"/>
          <p:cNvSpPr txBox="1"/>
          <p:nvPr/>
        </p:nvSpPr>
        <p:spPr>
          <a:xfrm>
            <a:off x="3331861" y="3230922"/>
            <a:ext cx="10768200" cy="280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6797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dirty="0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Chaos, Confetti &amp; Comebacks</a:t>
            </a:r>
            <a:endParaRPr dirty="0"/>
          </a:p>
          <a:p>
            <a:pPr marL="0" marR="0" lvl="0" indent="0" algn="ctr" rtl="0">
              <a:lnSpc>
                <a:spcPct val="139979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800" dirty="0">
              <a:solidFill>
                <a:srgbClr val="30646E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lnSpc>
                <a:spcPct val="139979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800" dirty="0">
              <a:solidFill>
                <a:srgbClr val="30646E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95" name="Google Shape;95;p2"/>
          <p:cNvSpPr txBox="1"/>
          <p:nvPr/>
        </p:nvSpPr>
        <p:spPr>
          <a:xfrm>
            <a:off x="898961" y="5368425"/>
            <a:ext cx="15244200" cy="39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587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dirty="0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real talk on resilience in the wedding industry</a:t>
            </a:r>
            <a:endParaRPr sz="30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4587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dirty="0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30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4587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dirty="0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Jaclyn Watson of Jaclyn Watson Events</a:t>
            </a:r>
            <a:endParaRPr sz="30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4587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dirty="0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30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4587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dirty="0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Helping couples survive the weather, the budget, and their in-laws since 2009</a:t>
            </a:r>
            <a:endParaRPr sz="30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40012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334" dirty="0">
              <a:solidFill>
                <a:srgbClr val="30646E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 extrusionOk="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3"/>
          <p:cNvSpPr/>
          <p:nvPr/>
        </p:nvSpPr>
        <p:spPr>
          <a:xfrm>
            <a:off x="214335" y="760342"/>
            <a:ext cx="5783222" cy="7710963"/>
          </a:xfrm>
          <a:custGeom>
            <a:avLst/>
            <a:gdLst/>
            <a:ahLst/>
            <a:cxnLst/>
            <a:rect l="l" t="t" r="r" b="b"/>
            <a:pathLst>
              <a:path w="5783222" h="7710963" extrusionOk="0">
                <a:moveTo>
                  <a:pt x="0" y="0"/>
                </a:moveTo>
                <a:lnTo>
                  <a:pt x="5783222" y="0"/>
                </a:lnTo>
                <a:lnTo>
                  <a:pt x="5783222" y="7710963"/>
                </a:lnTo>
                <a:lnTo>
                  <a:pt x="0" y="77109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3"/>
          <p:cNvSpPr/>
          <p:nvPr/>
        </p:nvSpPr>
        <p:spPr>
          <a:xfrm>
            <a:off x="12292786" y="760342"/>
            <a:ext cx="5783222" cy="7710963"/>
          </a:xfrm>
          <a:custGeom>
            <a:avLst/>
            <a:gdLst/>
            <a:ahLst/>
            <a:cxnLst/>
            <a:rect l="l" t="t" r="r" b="b"/>
            <a:pathLst>
              <a:path w="5783222" h="7710963" extrusionOk="0">
                <a:moveTo>
                  <a:pt x="0" y="0"/>
                </a:moveTo>
                <a:lnTo>
                  <a:pt x="5783222" y="0"/>
                </a:lnTo>
                <a:lnTo>
                  <a:pt x="5783222" y="7710963"/>
                </a:lnTo>
                <a:lnTo>
                  <a:pt x="0" y="77109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3"/>
          <p:cNvSpPr/>
          <p:nvPr/>
        </p:nvSpPr>
        <p:spPr>
          <a:xfrm>
            <a:off x="6252389" y="760342"/>
            <a:ext cx="5783222" cy="7710963"/>
          </a:xfrm>
          <a:custGeom>
            <a:avLst/>
            <a:gdLst/>
            <a:ahLst/>
            <a:cxnLst/>
            <a:rect l="l" t="t" r="r" b="b"/>
            <a:pathLst>
              <a:path w="5783222" h="7710963" extrusionOk="0">
                <a:moveTo>
                  <a:pt x="0" y="0"/>
                </a:moveTo>
                <a:lnTo>
                  <a:pt x="5783222" y="0"/>
                </a:lnTo>
                <a:lnTo>
                  <a:pt x="5783222" y="7710963"/>
                </a:lnTo>
                <a:lnTo>
                  <a:pt x="0" y="77109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3"/>
          <p:cNvSpPr txBox="1"/>
          <p:nvPr/>
        </p:nvSpPr>
        <p:spPr>
          <a:xfrm>
            <a:off x="5297894" y="8625920"/>
            <a:ext cx="7692300" cy="1034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20996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chaos this year</a:t>
            </a:r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4"/>
          <p:cNvSpPr/>
          <p:nvPr/>
        </p:nvSpPr>
        <p:spPr>
          <a:xfrm>
            <a:off x="-16933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 extrusionOk="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4"/>
          <p:cNvSpPr txBox="1"/>
          <p:nvPr/>
        </p:nvSpPr>
        <p:spPr>
          <a:xfrm>
            <a:off x="2266625" y="2064999"/>
            <a:ext cx="13754751" cy="35338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27995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863587" marR="0" lvl="1" indent="-431793" algn="ctr" rtl="0">
              <a:lnSpc>
                <a:spcPct val="174968"/>
              </a:lnSpc>
              <a:spcBef>
                <a:spcPts val="0"/>
              </a:spcBef>
              <a:spcAft>
                <a:spcPts val="0"/>
              </a:spcAft>
              <a:buClr>
                <a:srgbClr val="30646E"/>
              </a:buClr>
              <a:buSzPts val="3200"/>
              <a:buFont typeface="Arial"/>
              <a:buChar char="•"/>
            </a:pPr>
            <a:r>
              <a:rPr lang="en-US" sz="3200" b="0" i="0" u="none" strike="noStrike" cap="none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Chaos: The moment everything feels like it is on fire</a:t>
            </a:r>
            <a:endParaRPr/>
          </a:p>
          <a:p>
            <a:pPr marL="863587" marR="0" lvl="1" indent="-431793" algn="ctr" rtl="0">
              <a:lnSpc>
                <a:spcPct val="174968"/>
              </a:lnSpc>
              <a:spcBef>
                <a:spcPts val="0"/>
              </a:spcBef>
              <a:spcAft>
                <a:spcPts val="0"/>
              </a:spcAft>
              <a:buClr>
                <a:srgbClr val="30646E"/>
              </a:buClr>
              <a:buSzPts val="3200"/>
              <a:buFont typeface="Arial"/>
              <a:buChar char="•"/>
            </a:pPr>
            <a:r>
              <a:rPr lang="en-US" sz="3200" b="0" i="0" u="none" strike="noStrike" cap="none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Confetti: What the client, guest, &amp; vendor remember</a:t>
            </a:r>
            <a:endParaRPr/>
          </a:p>
          <a:p>
            <a:pPr marL="863587" marR="0" lvl="1" indent="-431793" algn="ctr" rtl="0">
              <a:lnSpc>
                <a:spcPct val="174968"/>
              </a:lnSpc>
              <a:spcBef>
                <a:spcPts val="0"/>
              </a:spcBef>
              <a:spcAft>
                <a:spcPts val="0"/>
              </a:spcAft>
              <a:buClr>
                <a:srgbClr val="30646E"/>
              </a:buClr>
              <a:buSzPts val="3200"/>
              <a:buFont typeface="Arial"/>
              <a:buChar char="•"/>
            </a:pPr>
            <a:r>
              <a:rPr lang="en-US" sz="3200" b="0" i="0" u="none" strike="noStrike" cap="none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Comeback: How you respond, recover, and learn</a:t>
            </a:r>
            <a:endParaRPr/>
          </a:p>
          <a:p>
            <a:pPr marL="0" marR="0" lvl="0" indent="0" algn="ctr" rtl="0">
              <a:lnSpc>
                <a:spcPct val="14001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999">
              <a:solidFill>
                <a:srgbClr val="30646E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115" name="Google Shape;115;p4"/>
          <p:cNvSpPr txBox="1"/>
          <p:nvPr/>
        </p:nvSpPr>
        <p:spPr>
          <a:xfrm>
            <a:off x="4021921" y="137497"/>
            <a:ext cx="10768200" cy="280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6797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Chaos, Confetti &amp; Comebacks</a:t>
            </a:r>
            <a:endParaRPr/>
          </a:p>
          <a:p>
            <a:pPr marL="0" marR="0" lvl="0" indent="0" algn="ctr" rtl="0">
              <a:lnSpc>
                <a:spcPct val="139979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800">
              <a:solidFill>
                <a:srgbClr val="30646E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lnSpc>
                <a:spcPct val="139979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800">
              <a:solidFill>
                <a:srgbClr val="30646E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16" name="Google Shape;116;p4"/>
          <p:cNvSpPr txBox="1"/>
          <p:nvPr/>
        </p:nvSpPr>
        <p:spPr>
          <a:xfrm>
            <a:off x="2009448" y="6084125"/>
            <a:ext cx="14269104" cy="2584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7496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the first story that pops into your head when I say, ‘wedding chaos?’</a:t>
            </a:r>
            <a:endParaRPr dirty="0"/>
          </a:p>
          <a:p>
            <a:pPr marL="0" marR="0" lvl="0" indent="0" algn="ctr" rtl="0">
              <a:lnSpc>
                <a:spcPct val="14001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999" dirty="0">
              <a:solidFill>
                <a:srgbClr val="30646E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marL="0" marR="0" lvl="0" indent="0" algn="ctr" rtl="0">
              <a:lnSpc>
                <a:spcPct val="14001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999" dirty="0">
              <a:solidFill>
                <a:srgbClr val="30646E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5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 extrusionOk="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5"/>
          <p:cNvSpPr txBox="1"/>
          <p:nvPr/>
        </p:nvSpPr>
        <p:spPr>
          <a:xfrm>
            <a:off x="2693876" y="1513948"/>
            <a:ext cx="13213333" cy="6794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7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Who has had at least one oh shit moment at a wedding </a:t>
            </a:r>
            <a:endParaRPr/>
          </a:p>
        </p:txBody>
      </p:sp>
      <p:sp>
        <p:nvSpPr>
          <p:cNvPr id="123" name="Google Shape;123;p5"/>
          <p:cNvSpPr txBox="1"/>
          <p:nvPr/>
        </p:nvSpPr>
        <p:spPr>
          <a:xfrm>
            <a:off x="0" y="2536696"/>
            <a:ext cx="18288000" cy="6893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311055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31794" marR="0" lvl="1" indent="0" algn="ctr" rtl="0">
              <a:lnSpc>
                <a:spcPct val="17496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0" i="0" u="none" strike="noStrike" cap="none" dirty="0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Name the chaos you are in</a:t>
            </a:r>
            <a:endParaRPr dirty="0"/>
          </a:p>
          <a:p>
            <a:pPr marL="431794" marR="0" lvl="1" indent="0" algn="ctr" rtl="0">
              <a:lnSpc>
                <a:spcPct val="17496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0" i="0" u="none" strike="noStrike" cap="none" dirty="0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did you come back from it </a:t>
            </a:r>
            <a:endParaRPr dirty="0"/>
          </a:p>
          <a:p>
            <a:pPr marL="431794" marR="0" lvl="1" indent="0" algn="ctr" rtl="0">
              <a:lnSpc>
                <a:spcPct val="17496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0" i="0" u="none" strike="noStrike" cap="none" dirty="0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the one shift you can use at your next event</a:t>
            </a:r>
            <a:endParaRPr dirty="0"/>
          </a:p>
          <a:p>
            <a:pPr marL="0" marR="0" lvl="0" indent="0" algn="ctr" rtl="0">
              <a:lnSpc>
                <a:spcPct val="174968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200" dirty="0">
              <a:solidFill>
                <a:srgbClr val="30646E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7496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Are you here more for client chaos, vendor chaos, or your own burnout chaos?</a:t>
            </a:r>
            <a:endParaRPr dirty="0"/>
          </a:p>
          <a:p>
            <a:pPr marL="0" marR="0" lvl="0" indent="0" algn="ctr" rtl="0">
              <a:lnSpc>
                <a:spcPct val="2799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dirty="0"/>
          </a:p>
          <a:p>
            <a:pPr marL="0" marR="0" lvl="0" indent="0" algn="ctr" rtl="0">
              <a:lnSpc>
                <a:spcPct val="14001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999" dirty="0">
              <a:solidFill>
                <a:srgbClr val="30646E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124" name="Google Shape;124;p5"/>
          <p:cNvSpPr txBox="1"/>
          <p:nvPr/>
        </p:nvSpPr>
        <p:spPr>
          <a:xfrm>
            <a:off x="3292422" y="231883"/>
            <a:ext cx="10768071" cy="25641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6797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Chaos, Confetti &amp; Comebacks</a:t>
            </a:r>
            <a:endParaRPr/>
          </a:p>
          <a:p>
            <a:pPr marL="0" marR="0" lvl="0" indent="0" algn="ctr" rtl="0">
              <a:lnSpc>
                <a:spcPct val="139979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800">
              <a:solidFill>
                <a:srgbClr val="30646E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lnSpc>
                <a:spcPct val="139979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800">
              <a:solidFill>
                <a:srgbClr val="30646E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 extrusionOk="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6"/>
          <p:cNvSpPr txBox="1"/>
          <p:nvPr/>
        </p:nvSpPr>
        <p:spPr>
          <a:xfrm>
            <a:off x="1028700" y="2326448"/>
            <a:ext cx="16152465" cy="49701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7496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 simple steps.</a:t>
            </a:r>
            <a:endParaRPr/>
          </a:p>
          <a:p>
            <a:pPr marL="0" marR="0" lvl="0" indent="0" algn="ctr" rtl="0">
              <a:lnSpc>
                <a:spcPct val="174968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200">
              <a:solidFill>
                <a:srgbClr val="30646E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863587" marR="0" lvl="1" indent="-431793" algn="ctr" rtl="0">
              <a:lnSpc>
                <a:spcPct val="174968"/>
              </a:lnSpc>
              <a:spcBef>
                <a:spcPts val="0"/>
              </a:spcBef>
              <a:spcAft>
                <a:spcPts val="0"/>
              </a:spcAft>
              <a:buClr>
                <a:srgbClr val="30646E"/>
              </a:buClr>
              <a:buSzPts val="3200"/>
              <a:buFont typeface="Times New Roman"/>
              <a:buAutoNum type="arabicPeriod"/>
            </a:pPr>
            <a:r>
              <a:rPr lang="en-US" sz="3200" b="0" i="0" u="none" strike="noStrike" cap="none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Pause – regulate yourself so you do not add to the chaos</a:t>
            </a:r>
            <a:endParaRPr/>
          </a:p>
          <a:p>
            <a:pPr marL="863587" marR="0" lvl="1" indent="-431793" algn="ctr" rtl="0">
              <a:lnSpc>
                <a:spcPct val="174968"/>
              </a:lnSpc>
              <a:spcBef>
                <a:spcPts val="0"/>
              </a:spcBef>
              <a:spcAft>
                <a:spcPts val="0"/>
              </a:spcAft>
              <a:buClr>
                <a:srgbClr val="30646E"/>
              </a:buClr>
              <a:buSzPts val="3200"/>
              <a:buFont typeface="Times New Roman"/>
              <a:buAutoNum type="arabicPeriod"/>
            </a:pPr>
            <a:r>
              <a:rPr lang="en-US" sz="3200" b="0" i="0" u="none" strike="noStrike" cap="none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Prioritize – decide what matters in the next 10 minutes</a:t>
            </a:r>
            <a:endParaRPr/>
          </a:p>
          <a:p>
            <a:pPr marL="863587" marR="0" lvl="1" indent="-431793" algn="ctr" rtl="0">
              <a:lnSpc>
                <a:spcPct val="174968"/>
              </a:lnSpc>
              <a:spcBef>
                <a:spcPts val="0"/>
              </a:spcBef>
              <a:spcAft>
                <a:spcPts val="0"/>
              </a:spcAft>
              <a:buClr>
                <a:srgbClr val="30646E"/>
              </a:buClr>
              <a:buSzPts val="3200"/>
              <a:buFont typeface="Times New Roman"/>
              <a:buAutoNum type="arabicPeriod"/>
            </a:pPr>
            <a:r>
              <a:rPr lang="en-US" sz="3200" b="0" i="0" u="none" strike="noStrike" cap="none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Communicate – clear, calm updates to clients, vendors, and team</a:t>
            </a:r>
            <a:endParaRPr/>
          </a:p>
          <a:p>
            <a:pPr marL="0" marR="0" lvl="0" indent="0" algn="ctr" rtl="0">
              <a:lnSpc>
                <a:spcPct val="14001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999">
              <a:solidFill>
                <a:srgbClr val="30646E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marL="0" marR="0" lvl="0" indent="0" algn="ctr" rtl="0">
              <a:lnSpc>
                <a:spcPct val="14001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999">
              <a:solidFill>
                <a:srgbClr val="30646E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135" name="Google Shape;135;p6"/>
          <p:cNvSpPr txBox="1"/>
          <p:nvPr/>
        </p:nvSpPr>
        <p:spPr>
          <a:xfrm>
            <a:off x="3759965" y="142137"/>
            <a:ext cx="10768071" cy="25641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6797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Chaos, Confetti &amp; Comebacks</a:t>
            </a:r>
            <a:endParaRPr/>
          </a:p>
          <a:p>
            <a:pPr marL="0" marR="0" lvl="0" indent="0" algn="ctr" rtl="0">
              <a:lnSpc>
                <a:spcPct val="139979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800">
              <a:solidFill>
                <a:srgbClr val="30646E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lnSpc>
                <a:spcPct val="139979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800">
              <a:solidFill>
                <a:srgbClr val="30646E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7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 extrusionOk="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7"/>
          <p:cNvSpPr txBox="1"/>
          <p:nvPr/>
        </p:nvSpPr>
        <p:spPr>
          <a:xfrm>
            <a:off x="264800" y="1973975"/>
            <a:ext cx="17929200" cy="94785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431794" marR="0" lvl="1" indent="0" algn="ctr" rtl="0">
              <a:lnSpc>
                <a:spcPct val="17496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0" i="0" u="none" strike="noStrike" cap="none" dirty="0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Over Order all rentals</a:t>
            </a:r>
            <a:endParaRPr dirty="0"/>
          </a:p>
          <a:p>
            <a:pPr marL="431794" marR="0" lvl="1" indent="0" algn="ctr" rtl="0">
              <a:lnSpc>
                <a:spcPct val="17496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0" i="0" u="none" strike="noStrike" cap="none" dirty="0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Clear weather plans for all aspects of the day</a:t>
            </a:r>
            <a:endParaRPr dirty="0"/>
          </a:p>
          <a:p>
            <a:pPr marL="431794" marR="0" lvl="1" indent="0" algn="ctr" rtl="0">
              <a:lnSpc>
                <a:spcPct val="17496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0" i="0" u="none" strike="noStrike" cap="none" dirty="0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Standard “crisis scripts” for clients and vendors</a:t>
            </a:r>
            <a:endParaRPr dirty="0"/>
          </a:p>
          <a:p>
            <a:pPr marL="0" marR="0" lvl="0" indent="0" algn="ctr" rtl="0">
              <a:lnSpc>
                <a:spcPct val="174968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200" dirty="0">
              <a:solidFill>
                <a:srgbClr val="30646E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7496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Write down one system you do not have that you know you should.</a:t>
            </a:r>
            <a:endParaRPr sz="3200" dirty="0">
              <a:solidFill>
                <a:srgbClr val="30646E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7496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Here is what is happening. </a:t>
            </a:r>
            <a:endParaRPr dirty="0"/>
          </a:p>
          <a:p>
            <a:pPr marL="0" marR="0" lvl="0" indent="0" algn="ctr" rtl="0">
              <a:lnSpc>
                <a:spcPct val="14001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Here is what we are doing about it, and here is what I need from you</a:t>
            </a:r>
            <a:r>
              <a:rPr lang="en-US" sz="3999" dirty="0">
                <a:solidFill>
                  <a:srgbClr val="30646E"/>
                </a:solidFill>
                <a:latin typeface="Raleway"/>
                <a:ea typeface="Raleway"/>
                <a:cs typeface="Raleway"/>
                <a:sym typeface="Raleway"/>
              </a:rPr>
              <a:t>.</a:t>
            </a:r>
            <a:endParaRPr dirty="0"/>
          </a:p>
          <a:p>
            <a:pPr marL="0" marR="0" lvl="0" indent="0" algn="ctr" rtl="0">
              <a:lnSpc>
                <a:spcPct val="14001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999" dirty="0">
              <a:solidFill>
                <a:srgbClr val="30646E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marL="0" marR="0" lvl="0" indent="0" algn="ctr" rtl="0">
              <a:lnSpc>
                <a:spcPct val="14001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999" dirty="0">
                <a:solidFill>
                  <a:srgbClr val="30646E"/>
                </a:solidFill>
                <a:latin typeface="Raleway"/>
                <a:ea typeface="Raleway"/>
                <a:cs typeface="Raleway"/>
                <a:sym typeface="Raleway"/>
              </a:rPr>
              <a:t> </a:t>
            </a:r>
            <a:endParaRPr dirty="0"/>
          </a:p>
          <a:p>
            <a:pPr marL="0" marR="0" lvl="0" indent="0" algn="ctr" rtl="0">
              <a:lnSpc>
                <a:spcPct val="14001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999" dirty="0">
              <a:solidFill>
                <a:srgbClr val="30646E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marL="0" marR="0" lvl="0" indent="0" algn="ctr" rtl="0">
              <a:lnSpc>
                <a:spcPct val="14001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999" dirty="0">
              <a:solidFill>
                <a:srgbClr val="30646E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146" name="Google Shape;146;p7"/>
          <p:cNvSpPr txBox="1"/>
          <p:nvPr/>
        </p:nvSpPr>
        <p:spPr>
          <a:xfrm>
            <a:off x="3759974" y="106639"/>
            <a:ext cx="10768200" cy="177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6797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Chaos, Confetti &amp; Comebacks</a:t>
            </a:r>
            <a:endParaRPr/>
          </a:p>
          <a:p>
            <a:pPr marL="0" marR="0" lvl="0" indent="0" algn="ctr" rtl="0">
              <a:lnSpc>
                <a:spcPct val="139979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800">
              <a:solidFill>
                <a:srgbClr val="30646E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7" name="Google Shape;147;p7"/>
          <p:cNvSpPr txBox="1"/>
          <p:nvPr/>
        </p:nvSpPr>
        <p:spPr>
          <a:xfrm>
            <a:off x="5295140" y="805213"/>
            <a:ext cx="73782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Systems that save you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8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 extrusionOk="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8"/>
          <p:cNvSpPr txBox="1"/>
          <p:nvPr/>
        </p:nvSpPr>
        <p:spPr>
          <a:xfrm>
            <a:off x="3759964" y="1181100"/>
            <a:ext cx="10768200" cy="280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6797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Chaos, Confetti &amp; Comebacks</a:t>
            </a:r>
            <a:endParaRPr/>
          </a:p>
          <a:p>
            <a:pPr marL="0" marR="0" lvl="0" indent="0" algn="ctr" rtl="0">
              <a:lnSpc>
                <a:spcPct val="139979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800">
              <a:solidFill>
                <a:srgbClr val="30646E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lnSpc>
                <a:spcPct val="139979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800">
              <a:solidFill>
                <a:srgbClr val="30646E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54" name="Google Shape;154;p8"/>
          <p:cNvSpPr txBox="1"/>
          <p:nvPr/>
        </p:nvSpPr>
        <p:spPr>
          <a:xfrm>
            <a:off x="4647125" y="2664750"/>
            <a:ext cx="8230200" cy="10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999" b="1">
                <a:solidFill>
                  <a:srgbClr val="30646E"/>
                </a:solidFill>
                <a:latin typeface="Raleway"/>
                <a:ea typeface="Raleway"/>
                <a:cs typeface="Raleway"/>
                <a:sym typeface="Raleway"/>
              </a:rPr>
              <a:t>Hotseat time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9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 extrusionOk="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9"/>
          <p:cNvSpPr txBox="1"/>
          <p:nvPr/>
        </p:nvSpPr>
        <p:spPr>
          <a:xfrm>
            <a:off x="536339" y="1946274"/>
            <a:ext cx="17215321" cy="64064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7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Your takeaways today</a:t>
            </a:r>
            <a:endParaRPr/>
          </a:p>
          <a:p>
            <a:pPr marL="0" marR="0" lvl="0" indent="0" algn="ctr" rtl="0">
              <a:lnSpc>
                <a:spcPct val="14001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999" b="1">
              <a:solidFill>
                <a:srgbClr val="30646E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marL="0" marR="0" lvl="0" indent="0" algn="ctr" rtl="0">
              <a:lnSpc>
                <a:spcPct val="174968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200" b="1">
              <a:solidFill>
                <a:srgbClr val="30646E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7496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Controlled Chaos is normal in our Industry. It is not a personal failure.</a:t>
            </a:r>
            <a:endParaRPr/>
          </a:p>
          <a:p>
            <a:pPr marL="0" marR="0" lvl="0" indent="0" algn="ctr" rtl="0">
              <a:lnSpc>
                <a:spcPct val="174968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200">
              <a:solidFill>
                <a:srgbClr val="30646E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7496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Your systems and scripts decide how fast you recover.</a:t>
            </a:r>
            <a:endParaRPr/>
          </a:p>
          <a:p>
            <a:pPr marL="0" marR="0" lvl="0" indent="0" algn="ctr" rtl="0">
              <a:lnSpc>
                <a:spcPct val="174968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200">
              <a:solidFill>
                <a:srgbClr val="30646E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7496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Your comeback is your brand.</a:t>
            </a:r>
            <a:endParaRPr/>
          </a:p>
          <a:p>
            <a:pPr marL="0" marR="0" lvl="0" indent="0" algn="ctr" rtl="0">
              <a:lnSpc>
                <a:spcPct val="14001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999">
              <a:solidFill>
                <a:srgbClr val="30646E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165" name="Google Shape;165;p9"/>
          <p:cNvSpPr txBox="1"/>
          <p:nvPr/>
        </p:nvSpPr>
        <p:spPr>
          <a:xfrm>
            <a:off x="3581400" y="495300"/>
            <a:ext cx="10768071" cy="25641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6797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Chaos, Confetti &amp; Comebacks</a:t>
            </a:r>
            <a:endParaRPr/>
          </a:p>
          <a:p>
            <a:pPr marL="0" marR="0" lvl="0" indent="0" algn="ctr" rtl="0">
              <a:lnSpc>
                <a:spcPct val="167974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000">
              <a:solidFill>
                <a:srgbClr val="30646E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39979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800">
              <a:solidFill>
                <a:srgbClr val="30646E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0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 extrusionOk="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10"/>
          <p:cNvSpPr txBox="1"/>
          <p:nvPr/>
        </p:nvSpPr>
        <p:spPr>
          <a:xfrm>
            <a:off x="536350" y="1373725"/>
            <a:ext cx="17215200" cy="492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74968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200" b="1">
              <a:solidFill>
                <a:srgbClr val="30646E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Email: </a:t>
            </a:r>
            <a:r>
              <a:rPr lang="en-US" sz="32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Jackie@Jaclynwatsonevents.com</a:t>
            </a:r>
            <a:r>
              <a:rPr lang="en-US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or echeloncreativeandco@gmail.com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Phone: 802-324-1433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Websites: </a:t>
            </a:r>
            <a:r>
              <a:rPr lang="en-US" sz="32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www.jaclynwatsonevents.com</a:t>
            </a:r>
            <a:r>
              <a:rPr lang="en-US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&amp; </a:t>
            </a:r>
            <a:r>
              <a:rPr lang="en-US" sz="32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https://www.echeloncreativeco.com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Session Evaluation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4001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999">
              <a:solidFill>
                <a:srgbClr val="30646E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176" name="Google Shape;176;p10"/>
          <p:cNvSpPr txBox="1"/>
          <p:nvPr/>
        </p:nvSpPr>
        <p:spPr>
          <a:xfrm>
            <a:off x="3760000" y="-923649"/>
            <a:ext cx="10767900" cy="384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79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800">
              <a:solidFill>
                <a:srgbClr val="30646E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lnSpc>
                <a:spcPct val="16797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rgbClr val="30646E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Want to reach out!</a:t>
            </a:r>
            <a:endParaRPr/>
          </a:p>
          <a:p>
            <a:pPr marL="0" marR="0" lvl="0" indent="0" algn="ctr" rtl="0">
              <a:lnSpc>
                <a:spcPct val="167974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000">
              <a:solidFill>
                <a:srgbClr val="30646E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39979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800">
              <a:solidFill>
                <a:srgbClr val="30646E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77" name="Google Shape;177;p10" title="Screenshot 2026-02-06 at 7.52.40 AM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356538" y="4940650"/>
            <a:ext cx="3574932" cy="3406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501</Words>
  <Application>Microsoft Macintosh PowerPoint</Application>
  <PresentationFormat>Custom</PresentationFormat>
  <Paragraphs>82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Times New Roman</vt:lpstr>
      <vt:lpstr>Rockwell</vt:lpstr>
      <vt:lpstr>Raleway</vt:lpstr>
      <vt:lpstr>Arial</vt:lpstr>
      <vt:lpstr>Calibri</vt:lpstr>
      <vt:lpstr>Poppins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Stoehr, Kathleen</cp:lastModifiedBy>
  <cp:revision>1</cp:revision>
  <dcterms:created xsi:type="dcterms:W3CDTF">2006-08-16T00:00:00Z</dcterms:created>
  <dcterms:modified xsi:type="dcterms:W3CDTF">2026-02-09T17:25:21Z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bbab825-a111-45e4-86a1-18cee0005896_Enabled">
    <vt:lpwstr>true</vt:lpwstr>
  </property>
  <property fmtid="{D5CDD505-2E9C-101B-9397-08002B2CF9AE}" pid="3" name="MSIP_Label_2bbab825-a111-45e4-86a1-18cee0005896_SetDate">
    <vt:lpwstr>2026-02-09T17:21:24Z</vt:lpwstr>
  </property>
  <property fmtid="{D5CDD505-2E9C-101B-9397-08002B2CF9AE}" pid="4" name="MSIP_Label_2bbab825-a111-45e4-86a1-18cee0005896_Method">
    <vt:lpwstr>Standard</vt:lpwstr>
  </property>
  <property fmtid="{D5CDD505-2E9C-101B-9397-08002B2CF9AE}" pid="5" name="MSIP_Label_2bbab825-a111-45e4-86a1-18cee0005896_Name">
    <vt:lpwstr>2bbab825-a111-45e4-86a1-18cee0005896</vt:lpwstr>
  </property>
  <property fmtid="{D5CDD505-2E9C-101B-9397-08002B2CF9AE}" pid="6" name="MSIP_Label_2bbab825-a111-45e4-86a1-18cee0005896_SiteId">
    <vt:lpwstr>2567d566-604c-408a-8a60-55d0dc9d9d6b</vt:lpwstr>
  </property>
  <property fmtid="{D5CDD505-2E9C-101B-9397-08002B2CF9AE}" pid="7" name="MSIP_Label_2bbab825-a111-45e4-86a1-18cee0005896_ActionId">
    <vt:lpwstr>7075edf6-d893-457d-87d1-6e9442653802</vt:lpwstr>
  </property>
  <property fmtid="{D5CDD505-2E9C-101B-9397-08002B2CF9AE}" pid="8" name="MSIP_Label_2bbab825-a111-45e4-86a1-18cee0005896_ContentBits">
    <vt:lpwstr>2</vt:lpwstr>
  </property>
  <property fmtid="{D5CDD505-2E9C-101B-9397-08002B2CF9AE}" pid="9" name="MSIP_Label_2bbab825-a111-45e4-86a1-18cee0005896_Tag">
    <vt:lpwstr>50, 3, 0, 1</vt:lpwstr>
  </property>
  <property fmtid="{D5CDD505-2E9C-101B-9397-08002B2CF9AE}" pid="10" name="ClassificationContentMarkingFooterLocations">
    <vt:lpwstr>Office Theme:3</vt:lpwstr>
  </property>
  <property fmtid="{D5CDD505-2E9C-101B-9397-08002B2CF9AE}" pid="11" name="ClassificationContentMarkingFooterText">
    <vt:lpwstr>Information Classification: General</vt:lpwstr>
  </property>
</Properties>
</file>