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37.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46.xml"/>
  <Override ContentType="application/vnd.openxmlformats-officedocument.presentationml.slideLayout+xml" PartName="/ppt/slideLayouts/slideLayout20.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21.xml"/>
  <Override ContentType="application/vnd.openxmlformats-officedocument.presentationml.slideLayout+xml" PartName="/ppt/slideLayouts/slideLayout47.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48.xml"/>
  <Override ContentType="application/vnd.openxmlformats-officedocument.presentationml.slideLayout+xml" PartName="/ppt/slideLayouts/slideLayout49.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10.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24.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4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30.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5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39.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50.xml"/>
  <Override ContentType="application/vnd.openxmlformats-officedocument.presentationml.slideLayout+xml" PartName="/ppt/slideLayouts/slideLayout4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5.xml"/>
  <Override ContentType="application/vnd.openxmlformats-officedocument.presentationml.slideLayout+xml" PartName="/ppt/slideLayouts/slideLayout8.xml"/>
  <Override ContentType="application/vnd.openxmlformats-officedocument.presentationml.slideLayout+xml" PartName="/ppt/slideLayouts/slideLayout45.xml"/>
  <Override ContentType="application/vnd.openxmlformats-officedocument.presentationml.slideLayout+xml" PartName="/ppt/slideLayouts/slideLayout32.xml"/>
  <Override ContentType="application/vnd.openxmlformats-officedocument.presentationml.slideMaster+xml" PartName="/ppt/slideMasters/slideMaster8.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9.xml"/>
  <Override ContentType="application/vnd.openxmlformats-officedocument.presentationml.slideMaster+xml" PartName="/ppt/slideMasters/slideMaster11.xml"/>
  <Override ContentType="application/vnd.openxmlformats-officedocument.presentationml.slideMaster+xml" PartName="/ppt/slideMasters/slideMaster10.xml"/>
  <Override ContentType="application/vnd.openxmlformats-officedocument.presentationml.slideMaster+xml" PartName="/ppt/slideMasters/slideMaster1.xml"/>
  <Override ContentType="application/vnd.openxmlformats-officedocument.presentationml.slideMaster+xml" PartName="/ppt/slideMasters/slideMaster4.xml"/>
  <Override ContentType="application/vnd.openxmlformats-officedocument.presentationml.slideMaster+xml" PartName="/ppt/slideMasters/slideMaster7.xml"/>
  <Override ContentType="application/vnd.openxmlformats-officedocument.presentationml.slideMaster+xml" PartName="/ppt/slideMasters/slideMaster6.xml"/>
  <Override ContentType="application/vnd.openxmlformats-officedocument.presentationml.slideMaster+xml" PartName="/ppt/slideMasters/slideMaster5.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7.xml"/>
  <Override ContentType="application/vnd.openxmlformats-officedocument.theme+xml" PartName="/ppt/theme/theme6.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11.xml"/>
  <Override ContentType="application/vnd.openxmlformats-officedocument.theme+xml" PartName="/ppt/theme/theme5.xml"/>
  <Override ContentType="application/vnd.openxmlformats-officedocument.theme+xml" PartName="/ppt/theme/theme8.xml"/>
  <Override ContentType="application/vnd.openxmlformats-officedocument.theme+xml" PartName="/ppt/theme/theme10.xml"/>
  <Override ContentType="application/vnd.openxmlformats-officedocument.theme+xml" PartName="/ppt/theme/theme12.xml"/>
  <Override ContentType="application/vnd.openxmlformats-officedocument.theme+xml" PartName="/ppt/theme/theme9.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 id="2147483650" r:id="rId4"/>
    <p:sldMasterId id="2147483652" r:id="rId5"/>
    <p:sldMasterId id="2147483662" r:id="rId6"/>
    <p:sldMasterId id="2147483664" r:id="rId7"/>
    <p:sldMasterId id="2147483674" r:id="rId8"/>
    <p:sldMasterId id="2147483676" r:id="rId9"/>
    <p:sldMasterId id="2147483686" r:id="rId10"/>
    <p:sldMasterId id="2147483688" r:id="rId11"/>
    <p:sldMasterId id="2147483698" r:id="rId12"/>
    <p:sldMasterId id="2147483700" r:id="rId13"/>
  </p:sldMasterIdLst>
  <p:notesMasterIdLst>
    <p:notesMasterId r:id="rId14"/>
  </p:notesMasterIdLst>
  <p:sldIdLst>
    <p:sldId id="256" r:id="rId15"/>
    <p:sldId id="257" r:id="rId16"/>
    <p:sldId id="258" r:id="rId17"/>
    <p:sldId id="259" r:id="rId18"/>
    <p:sldId id="260" r:id="rId19"/>
    <p:sldId id="261" r:id="rId20"/>
    <p:sldId id="262" r:id="rId21"/>
    <p:sldId id="263" r:id="rId22"/>
    <p:sldId id="264" r:id="rId23"/>
    <p:sldId id="265" r:id="rId24"/>
    <p:sldId id="266" r:id="rId25"/>
    <p:sldId id="267" r:id="rId26"/>
    <p:sldId id="268" r:id="rId27"/>
    <p:sldId id="269" r:id="rId28"/>
    <p:sldId id="270" r:id="rId29"/>
  </p:sldIdLst>
  <p:sldSz cy="6858000" cx="12192000"/>
  <p:notesSz cx="6858000" cy="9144000"/>
  <p:embeddedFontLst>
    <p:embeddedFont>
      <p:font typeface="Play"/>
      <p:regular r:id="rId30"/>
      <p:bold r:id="rId31"/>
    </p:embeddedFont>
    <p:embeddedFont>
      <p:font typeface="Open Sans SemiBold"/>
      <p:regular r:id="rId32"/>
      <p:bold r:id="rId33"/>
      <p:italic r:id="rId34"/>
      <p:boldItalic r:id="rId35"/>
    </p:embeddedFont>
    <p:embeddedFont>
      <p:font typeface="Aleo Medium"/>
      <p:regular r:id="rId36"/>
      <p:bold r:id="rId37"/>
      <p:italic r:id="rId38"/>
      <p:boldItalic r:id="rId39"/>
    </p:embeddedFont>
    <p:embeddedFont>
      <p:font typeface="Aleo SemiBold"/>
      <p:regular r:id="rId40"/>
      <p:bold r:id="rId41"/>
      <p:italic r:id="rId42"/>
      <p:boldItalic r:id="rId43"/>
    </p:embeddedFont>
    <p:embeddedFont>
      <p:font typeface="Open Sans"/>
      <p:regular r:id="rId44"/>
      <p:bold r:id="rId45"/>
      <p:italic r:id="rId46"/>
      <p:boldItalic r:id="rId4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48" roundtripDataSignature="AMtx7mjXHWBfHOwptK1f4/X6UOpqzFKHz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font" Target="fonts/AleoSemiBold-regular.fntdata"/><Relationship Id="rId20" Type="http://schemas.openxmlformats.org/officeDocument/2006/relationships/slide" Target="slides/slide6.xml"/><Relationship Id="rId42" Type="http://schemas.openxmlformats.org/officeDocument/2006/relationships/font" Target="fonts/AleoSemiBold-italic.fntdata"/><Relationship Id="rId41" Type="http://schemas.openxmlformats.org/officeDocument/2006/relationships/font" Target="fonts/AleoSemiBold-bold.fntdata"/><Relationship Id="rId22" Type="http://schemas.openxmlformats.org/officeDocument/2006/relationships/slide" Target="slides/slide8.xml"/><Relationship Id="rId44" Type="http://schemas.openxmlformats.org/officeDocument/2006/relationships/font" Target="fonts/OpenSans-regular.fntdata"/><Relationship Id="rId21" Type="http://schemas.openxmlformats.org/officeDocument/2006/relationships/slide" Target="slides/slide7.xml"/><Relationship Id="rId43" Type="http://schemas.openxmlformats.org/officeDocument/2006/relationships/font" Target="fonts/AleoSemiBold-boldItalic.fntdata"/><Relationship Id="rId24" Type="http://schemas.openxmlformats.org/officeDocument/2006/relationships/slide" Target="slides/slide10.xml"/><Relationship Id="rId46" Type="http://schemas.openxmlformats.org/officeDocument/2006/relationships/font" Target="fonts/OpenSans-italic.fntdata"/><Relationship Id="rId23" Type="http://schemas.openxmlformats.org/officeDocument/2006/relationships/slide" Target="slides/slide9.xml"/><Relationship Id="rId45" Type="http://schemas.openxmlformats.org/officeDocument/2006/relationships/font" Target="fonts/OpenSans-bold.fntdata"/><Relationship Id="rId1" Type="http://schemas.openxmlformats.org/officeDocument/2006/relationships/theme" Target="theme/theme1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Master" Target="slideMasters/slideMaster7.xml"/><Relationship Id="rId26" Type="http://schemas.openxmlformats.org/officeDocument/2006/relationships/slide" Target="slides/slide12.xml"/><Relationship Id="rId48" Type="http://customschemas.google.com/relationships/presentationmetadata" Target="metadata"/><Relationship Id="rId25" Type="http://schemas.openxmlformats.org/officeDocument/2006/relationships/slide" Target="slides/slide11.xml"/><Relationship Id="rId47" Type="http://schemas.openxmlformats.org/officeDocument/2006/relationships/font" Target="fonts/OpenSans-boldItalic.fntdata"/><Relationship Id="rId28" Type="http://schemas.openxmlformats.org/officeDocument/2006/relationships/slide" Target="slides/slide14.xml"/><Relationship Id="rId27" Type="http://schemas.openxmlformats.org/officeDocument/2006/relationships/slide" Target="slides/slide13.xml"/><Relationship Id="rId5" Type="http://schemas.openxmlformats.org/officeDocument/2006/relationships/slideMaster" Target="slideMasters/slideMaster3.xml"/><Relationship Id="rId6" Type="http://schemas.openxmlformats.org/officeDocument/2006/relationships/slideMaster" Target="slideMasters/slideMaster4.xml"/><Relationship Id="rId29" Type="http://schemas.openxmlformats.org/officeDocument/2006/relationships/slide" Target="slides/slide15.xml"/><Relationship Id="rId7" Type="http://schemas.openxmlformats.org/officeDocument/2006/relationships/slideMaster" Target="slideMasters/slideMaster5.xml"/><Relationship Id="rId8" Type="http://schemas.openxmlformats.org/officeDocument/2006/relationships/slideMaster" Target="slideMasters/slideMaster6.xml"/><Relationship Id="rId31" Type="http://schemas.openxmlformats.org/officeDocument/2006/relationships/font" Target="fonts/Play-bold.fntdata"/><Relationship Id="rId30" Type="http://schemas.openxmlformats.org/officeDocument/2006/relationships/font" Target="fonts/Play-regular.fntdata"/><Relationship Id="rId11" Type="http://schemas.openxmlformats.org/officeDocument/2006/relationships/slideMaster" Target="slideMasters/slideMaster9.xml"/><Relationship Id="rId33" Type="http://schemas.openxmlformats.org/officeDocument/2006/relationships/font" Target="fonts/OpenSansSemiBold-bold.fntdata"/><Relationship Id="rId10" Type="http://schemas.openxmlformats.org/officeDocument/2006/relationships/slideMaster" Target="slideMasters/slideMaster8.xml"/><Relationship Id="rId32" Type="http://schemas.openxmlformats.org/officeDocument/2006/relationships/font" Target="fonts/OpenSansSemiBold-regular.fntdata"/><Relationship Id="rId13" Type="http://schemas.openxmlformats.org/officeDocument/2006/relationships/slideMaster" Target="slideMasters/slideMaster11.xml"/><Relationship Id="rId35" Type="http://schemas.openxmlformats.org/officeDocument/2006/relationships/font" Target="fonts/OpenSansSemiBold-boldItalic.fntdata"/><Relationship Id="rId12" Type="http://schemas.openxmlformats.org/officeDocument/2006/relationships/slideMaster" Target="slideMasters/slideMaster10.xml"/><Relationship Id="rId34" Type="http://schemas.openxmlformats.org/officeDocument/2006/relationships/font" Target="fonts/OpenSansSemiBold-italic.fntdata"/><Relationship Id="rId15" Type="http://schemas.openxmlformats.org/officeDocument/2006/relationships/slide" Target="slides/slide1.xml"/><Relationship Id="rId37" Type="http://schemas.openxmlformats.org/officeDocument/2006/relationships/font" Target="fonts/AleoMedium-bold.fntdata"/><Relationship Id="rId14" Type="http://schemas.openxmlformats.org/officeDocument/2006/relationships/notesMaster" Target="notesMasters/notesMaster1.xml"/><Relationship Id="rId36" Type="http://schemas.openxmlformats.org/officeDocument/2006/relationships/font" Target="fonts/AleoMedium-regular.fntdata"/><Relationship Id="rId17" Type="http://schemas.openxmlformats.org/officeDocument/2006/relationships/slide" Target="slides/slide3.xml"/><Relationship Id="rId39" Type="http://schemas.openxmlformats.org/officeDocument/2006/relationships/font" Target="fonts/AleoMedium-boldItalic.fntdata"/><Relationship Id="rId16" Type="http://schemas.openxmlformats.org/officeDocument/2006/relationships/slide" Target="slides/slide2.xml"/><Relationship Id="rId38" Type="http://schemas.openxmlformats.org/officeDocument/2006/relationships/font" Target="fonts/AleoMedium-italic.fntdata"/><Relationship Id="rId19" Type="http://schemas.openxmlformats.org/officeDocument/2006/relationships/slide" Target="slides/slide5.xml"/><Relationship Id="rId1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1pPr>
            <a:lvl2pPr indent="-228600" lvl="1" marL="9144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2pPr>
            <a:lvl3pPr indent="-228600" lvl="2" marL="13716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3pPr>
            <a:lvl4pPr indent="-228600" lvl="3" marL="18288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4pPr>
            <a:lvl5pPr indent="-228600" lvl="4" marL="22860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5pPr>
            <a:lvl6pPr indent="-228600" lvl="5" marL="27432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6pPr>
            <a:lvl7pPr indent="-228600" lvl="6" marL="32004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7pPr>
            <a:lvl8pPr indent="-228600" lvl="7" marL="36576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8pPr>
            <a:lvl9pPr indent="-228600" lvl="8" marL="41148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3" name="Google Shape;203;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9" name="Google Shape;209;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9" name="Google Shape;219;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0" name="Google Shape;220;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3" name="Google Shape;233;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2" name="Google Shape;242;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2" name="Google Shape;252;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3" name="Google Shape;263;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2" name="Google Shape;272;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5" name="Google Shape;285;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1" name="Google Shape;301;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2" name="Google Shape;312;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8" name="Google Shape;328;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1" name="Google Shape;341;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9" name="Shape 349"/>
        <p:cNvGrpSpPr/>
        <p:nvPr/>
      </p:nvGrpSpPr>
      <p:grpSpPr>
        <a:xfrm>
          <a:off x="0" y="0"/>
          <a:ext cx="0" cy="0"/>
          <a:chOff x="0" y="0"/>
          <a:chExt cx="0" cy="0"/>
        </a:xfrm>
      </p:grpSpPr>
      <p:sp>
        <p:nvSpPr>
          <p:cNvPr id="350" name="Google Shape;350;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1" name="Google Shape;351;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 name="Shape 358"/>
        <p:cNvGrpSpPr/>
        <p:nvPr/>
      </p:nvGrpSpPr>
      <p:grpSpPr>
        <a:xfrm>
          <a:off x="0" y="0"/>
          <a:ext cx="0" cy="0"/>
          <a:chOff x="0" y="0"/>
          <a:chExt cx="0" cy="0"/>
        </a:xfrm>
      </p:grpSpPr>
      <p:sp>
        <p:nvSpPr>
          <p:cNvPr id="359" name="Google Shape;359;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0" name="Google Shape;360;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0" name="Shape 10"/>
        <p:cNvGrpSpPr/>
        <p:nvPr/>
      </p:nvGrpSpPr>
      <p:grpSpPr>
        <a:xfrm>
          <a:off x="0" y="0"/>
          <a:ext cx="0" cy="0"/>
          <a:chOff x="0" y="0"/>
          <a:chExt cx="0" cy="0"/>
        </a:xfrm>
      </p:grpSpPr>
      <p:sp>
        <p:nvSpPr>
          <p:cNvPr id="11" name="Google Shape;11;p17"/>
          <p:cNvSpPr txBox="1"/>
          <p:nvPr>
            <p:ph type="ctrTitle"/>
          </p:nvPr>
        </p:nvSpPr>
        <p:spPr>
          <a:xfrm>
            <a:off x="5346290" y="3699803"/>
            <a:ext cx="6345501" cy="1821375"/>
          </a:xfrm>
          <a:prstGeom prst="rect">
            <a:avLst/>
          </a:prstGeom>
          <a:noFill/>
          <a:ln>
            <a:noFill/>
          </a:ln>
        </p:spPr>
        <p:txBody>
          <a:bodyPr anchorCtr="0" anchor="b" bIns="45700" lIns="91425" spcFirstLastPara="1" rIns="91425" wrap="square" tIns="45700">
            <a:noAutofit/>
          </a:bodyPr>
          <a:lstStyle>
            <a:lvl1pPr lvl="0" marR="0" rtl="0" algn="ctr">
              <a:lnSpc>
                <a:spcPct val="90000"/>
              </a:lnSpc>
              <a:spcBef>
                <a:spcPts val="0"/>
              </a:spcBef>
              <a:spcAft>
                <a:spcPts val="0"/>
              </a:spcAft>
              <a:buClr>
                <a:schemeClr val="lt1"/>
              </a:buClr>
              <a:buSzPts val="6000"/>
              <a:buFont typeface="Aleo Medium"/>
              <a:buNone/>
              <a:defRPr b="0" i="0" sz="6000" u="none" cap="none" strike="noStrike">
                <a:solidFill>
                  <a:schemeClr val="lt1"/>
                </a:solidFill>
                <a:latin typeface="Aleo Medium"/>
                <a:ea typeface="Aleo Medium"/>
                <a:cs typeface="Aleo Medium"/>
                <a:sym typeface="Aleo Medium"/>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2" name="Google Shape;12;p17"/>
          <p:cNvSpPr txBox="1"/>
          <p:nvPr>
            <p:ph idx="1" type="subTitle"/>
          </p:nvPr>
        </p:nvSpPr>
        <p:spPr>
          <a:xfrm>
            <a:off x="5346290" y="5613254"/>
            <a:ext cx="6345501" cy="576531"/>
          </a:xfrm>
          <a:prstGeom prst="rect">
            <a:avLst/>
          </a:prstGeom>
          <a:noFill/>
          <a:ln>
            <a:noFill/>
          </a:ln>
        </p:spPr>
        <p:txBody>
          <a:bodyPr anchorCtr="0" anchor="t" bIns="45700" lIns="91425" spcFirstLastPara="1" rIns="91425" wrap="square" tIns="45700">
            <a:noAutofit/>
          </a:bodyPr>
          <a:lstStyle>
            <a:lvl1pPr lvl="0" marR="0" rtl="0" algn="ctr">
              <a:lnSpc>
                <a:spcPct val="90000"/>
              </a:lnSpc>
              <a:spcBef>
                <a:spcPts val="1000"/>
              </a:spcBef>
              <a:spcAft>
                <a:spcPts val="0"/>
              </a:spcAft>
              <a:buClr>
                <a:schemeClr val="lt1"/>
              </a:buClr>
              <a:buSzPts val="2400"/>
              <a:buFont typeface="Arial"/>
              <a:buNone/>
              <a:defRPr b="1" i="0" sz="2400" u="none" cap="none" strike="noStrike">
                <a:solidFill>
                  <a:schemeClr val="lt1"/>
                </a:solidFill>
                <a:latin typeface="Open Sans SemiBold"/>
                <a:ea typeface="Open Sans SemiBold"/>
                <a:cs typeface="Open Sans SemiBold"/>
                <a:sym typeface="Open Sans SemiBold"/>
              </a:defRPr>
            </a:lvl1pPr>
            <a:lvl2pPr lvl="1" marR="0" rtl="0" algn="ctr">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2pPr>
            <a:lvl3pPr lvl="2" marR="0" rtl="0" algn="ctr">
              <a:lnSpc>
                <a:spcPct val="90000"/>
              </a:lnSpc>
              <a:spcBef>
                <a:spcPts val="50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3pPr>
            <a:lvl4pPr lvl="3"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4pPr>
            <a:lvl5pPr lvl="4"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5pPr>
            <a:lvl6pPr lvl="5"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6pPr>
            <a:lvl7pPr lvl="6"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7pPr>
            <a:lvl8pPr lvl="7"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8pPr>
            <a:lvl9pPr lvl="8"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4" name="Shape 14"/>
        <p:cNvGrpSpPr/>
        <p:nvPr/>
      </p:nvGrpSpPr>
      <p:grpSpPr>
        <a:xfrm>
          <a:off x="0" y="0"/>
          <a:ext cx="0" cy="0"/>
          <a:chOff x="0" y="0"/>
          <a:chExt cx="0" cy="0"/>
        </a:xfrm>
      </p:grpSpPr>
      <p:sp>
        <p:nvSpPr>
          <p:cNvPr id="15" name="Google Shape;15;p19"/>
          <p:cNvSpPr txBox="1"/>
          <p:nvPr>
            <p:ph type="ctrTitle"/>
          </p:nvPr>
        </p:nvSpPr>
        <p:spPr>
          <a:xfrm>
            <a:off x="5346290" y="3699803"/>
            <a:ext cx="6345501" cy="1821375"/>
          </a:xfrm>
          <a:prstGeom prst="rect">
            <a:avLst/>
          </a:prstGeom>
          <a:noFill/>
          <a:ln>
            <a:noFill/>
          </a:ln>
        </p:spPr>
        <p:txBody>
          <a:bodyPr anchorCtr="0" anchor="b" bIns="45700" lIns="91425" spcFirstLastPara="1" rIns="91425" wrap="square" tIns="45700">
            <a:noAutofit/>
          </a:bodyPr>
          <a:lstStyle>
            <a:lvl1pPr lvl="0" marR="0" rtl="0" algn="ctr">
              <a:lnSpc>
                <a:spcPct val="90000"/>
              </a:lnSpc>
              <a:spcBef>
                <a:spcPts val="0"/>
              </a:spcBef>
              <a:spcAft>
                <a:spcPts val="0"/>
              </a:spcAft>
              <a:buClr>
                <a:schemeClr val="lt1"/>
              </a:buClr>
              <a:buSzPts val="6000"/>
              <a:buFont typeface="Aleo Medium"/>
              <a:buNone/>
              <a:defRPr b="0" i="0" sz="6000" u="none" cap="none" strike="noStrike">
                <a:solidFill>
                  <a:schemeClr val="lt1"/>
                </a:solidFill>
                <a:latin typeface="Aleo Medium"/>
                <a:ea typeface="Aleo Medium"/>
                <a:cs typeface="Aleo Medium"/>
                <a:sym typeface="Aleo Medium"/>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6" name="Google Shape;16;p19"/>
          <p:cNvSpPr txBox="1"/>
          <p:nvPr>
            <p:ph idx="1" type="subTitle"/>
          </p:nvPr>
        </p:nvSpPr>
        <p:spPr>
          <a:xfrm>
            <a:off x="5346290" y="5613254"/>
            <a:ext cx="6345501" cy="576531"/>
          </a:xfrm>
          <a:prstGeom prst="rect">
            <a:avLst/>
          </a:prstGeom>
          <a:noFill/>
          <a:ln>
            <a:noFill/>
          </a:ln>
        </p:spPr>
        <p:txBody>
          <a:bodyPr anchorCtr="0" anchor="t" bIns="45700" lIns="91425" spcFirstLastPara="1" rIns="91425" wrap="square" tIns="45700">
            <a:noAutofit/>
          </a:bodyPr>
          <a:lstStyle>
            <a:lvl1pPr lvl="0" marR="0" rtl="0" algn="ctr">
              <a:lnSpc>
                <a:spcPct val="90000"/>
              </a:lnSpc>
              <a:spcBef>
                <a:spcPts val="1000"/>
              </a:spcBef>
              <a:spcAft>
                <a:spcPts val="0"/>
              </a:spcAft>
              <a:buClr>
                <a:schemeClr val="lt1"/>
              </a:buClr>
              <a:buSzPts val="2400"/>
              <a:buFont typeface="Arial"/>
              <a:buNone/>
              <a:defRPr b="1" i="0" sz="2400" u="none" cap="none" strike="noStrike">
                <a:solidFill>
                  <a:schemeClr val="lt1"/>
                </a:solidFill>
                <a:latin typeface="Open Sans SemiBold"/>
                <a:ea typeface="Open Sans SemiBold"/>
                <a:cs typeface="Open Sans SemiBold"/>
                <a:sym typeface="Open Sans SemiBold"/>
              </a:defRPr>
            </a:lvl1pPr>
            <a:lvl2pPr lvl="1" marR="0" rtl="0" algn="ctr">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2pPr>
            <a:lvl3pPr lvl="2" marR="0" rtl="0" algn="ctr">
              <a:lnSpc>
                <a:spcPct val="90000"/>
              </a:lnSpc>
              <a:spcBef>
                <a:spcPts val="50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3pPr>
            <a:lvl4pPr lvl="3"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4pPr>
            <a:lvl5pPr lvl="4"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5pPr>
            <a:lvl6pPr lvl="5"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6pPr>
            <a:lvl7pPr lvl="6"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7pPr>
            <a:lvl8pPr lvl="7"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8pPr>
            <a:lvl9pPr lvl="8"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0" name="Shape 20"/>
        <p:cNvGrpSpPr/>
        <p:nvPr/>
      </p:nvGrpSpPr>
      <p:grpSpPr>
        <a:xfrm>
          <a:off x="0" y="0"/>
          <a:ext cx="0" cy="0"/>
          <a:chOff x="0" y="0"/>
          <a:chExt cx="0" cy="0"/>
        </a:xfrm>
      </p:grpSpPr>
      <p:sp>
        <p:nvSpPr>
          <p:cNvPr id="21" name="Google Shape;21;p2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 name="Google Shape;22;p21"/>
          <p:cNvSpPr txBox="1"/>
          <p:nvPr>
            <p:ph idx="1" type="body"/>
          </p:nvPr>
        </p:nvSpPr>
        <p:spPr>
          <a:xfrm>
            <a:off x="838200" y="1825625"/>
            <a:ext cx="10515600" cy="3846513"/>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3" name="Shape 23"/>
        <p:cNvGrpSpPr/>
        <p:nvPr/>
      </p:nvGrpSpPr>
      <p:grpSpPr>
        <a:xfrm>
          <a:off x="0" y="0"/>
          <a:ext cx="0" cy="0"/>
          <a:chOff x="0" y="0"/>
          <a:chExt cx="0" cy="0"/>
        </a:xfrm>
      </p:grpSpPr>
      <p:sp>
        <p:nvSpPr>
          <p:cNvPr id="24" name="Google Shape;24;p34"/>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Aleo SemiBold"/>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34"/>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6" name="Shape 26"/>
        <p:cNvGrpSpPr/>
        <p:nvPr/>
      </p:nvGrpSpPr>
      <p:grpSpPr>
        <a:xfrm>
          <a:off x="0" y="0"/>
          <a:ext cx="0" cy="0"/>
          <a:chOff x="0" y="0"/>
          <a:chExt cx="0" cy="0"/>
        </a:xfrm>
      </p:grpSpPr>
      <p:sp>
        <p:nvSpPr>
          <p:cNvPr id="27" name="Google Shape;27;p35"/>
          <p:cNvSpPr txBox="1"/>
          <p:nvPr>
            <p:ph type="title"/>
          </p:nvPr>
        </p:nvSpPr>
        <p:spPr>
          <a:xfrm>
            <a:off x="831850" y="7953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Aleo SemiBold"/>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 name="Google Shape;28;p35"/>
          <p:cNvSpPr txBox="1"/>
          <p:nvPr>
            <p:ph idx="1" type="body"/>
          </p:nvPr>
        </p:nvSpPr>
        <p:spPr>
          <a:xfrm>
            <a:off x="831850" y="36750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757881"/>
              </a:buClr>
              <a:buSzPts val="2400"/>
              <a:buNone/>
              <a:defRPr sz="2400">
                <a:solidFill>
                  <a:srgbClr val="757881"/>
                </a:solidFill>
              </a:defRPr>
            </a:lvl1pPr>
            <a:lvl2pPr indent="-228600" lvl="1" marL="914400" algn="l">
              <a:lnSpc>
                <a:spcPct val="90000"/>
              </a:lnSpc>
              <a:spcBef>
                <a:spcPts val="500"/>
              </a:spcBef>
              <a:spcAft>
                <a:spcPts val="0"/>
              </a:spcAft>
              <a:buClr>
                <a:srgbClr val="757881"/>
              </a:buClr>
              <a:buSzPts val="2000"/>
              <a:buNone/>
              <a:defRPr sz="2000">
                <a:solidFill>
                  <a:srgbClr val="757881"/>
                </a:solidFill>
              </a:defRPr>
            </a:lvl2pPr>
            <a:lvl3pPr indent="-228600" lvl="2" marL="1371600" algn="l">
              <a:lnSpc>
                <a:spcPct val="90000"/>
              </a:lnSpc>
              <a:spcBef>
                <a:spcPts val="500"/>
              </a:spcBef>
              <a:spcAft>
                <a:spcPts val="0"/>
              </a:spcAft>
              <a:buClr>
                <a:srgbClr val="757881"/>
              </a:buClr>
              <a:buSzPts val="1800"/>
              <a:buNone/>
              <a:defRPr sz="1800">
                <a:solidFill>
                  <a:srgbClr val="757881"/>
                </a:solidFill>
              </a:defRPr>
            </a:lvl3pPr>
            <a:lvl4pPr indent="-228600" lvl="3" marL="1828800" algn="l">
              <a:lnSpc>
                <a:spcPct val="90000"/>
              </a:lnSpc>
              <a:spcBef>
                <a:spcPts val="500"/>
              </a:spcBef>
              <a:spcAft>
                <a:spcPts val="0"/>
              </a:spcAft>
              <a:buClr>
                <a:srgbClr val="757881"/>
              </a:buClr>
              <a:buSzPts val="1600"/>
              <a:buNone/>
              <a:defRPr sz="1600">
                <a:solidFill>
                  <a:srgbClr val="757881"/>
                </a:solidFill>
              </a:defRPr>
            </a:lvl4pPr>
            <a:lvl5pPr indent="-228600" lvl="4" marL="2286000" algn="l">
              <a:lnSpc>
                <a:spcPct val="90000"/>
              </a:lnSpc>
              <a:spcBef>
                <a:spcPts val="500"/>
              </a:spcBef>
              <a:spcAft>
                <a:spcPts val="0"/>
              </a:spcAft>
              <a:buClr>
                <a:srgbClr val="757881"/>
              </a:buClr>
              <a:buSzPts val="1600"/>
              <a:buNone/>
              <a:defRPr sz="1600">
                <a:solidFill>
                  <a:srgbClr val="757881"/>
                </a:solidFill>
              </a:defRPr>
            </a:lvl5pPr>
            <a:lvl6pPr indent="-228600" lvl="5" marL="2743200" algn="l">
              <a:lnSpc>
                <a:spcPct val="90000"/>
              </a:lnSpc>
              <a:spcBef>
                <a:spcPts val="500"/>
              </a:spcBef>
              <a:spcAft>
                <a:spcPts val="0"/>
              </a:spcAft>
              <a:buClr>
                <a:srgbClr val="757881"/>
              </a:buClr>
              <a:buSzPts val="1600"/>
              <a:buNone/>
              <a:defRPr sz="1600">
                <a:solidFill>
                  <a:srgbClr val="757881"/>
                </a:solidFill>
              </a:defRPr>
            </a:lvl6pPr>
            <a:lvl7pPr indent="-228600" lvl="6" marL="3200400" algn="l">
              <a:lnSpc>
                <a:spcPct val="90000"/>
              </a:lnSpc>
              <a:spcBef>
                <a:spcPts val="500"/>
              </a:spcBef>
              <a:spcAft>
                <a:spcPts val="0"/>
              </a:spcAft>
              <a:buClr>
                <a:srgbClr val="757881"/>
              </a:buClr>
              <a:buSzPts val="1600"/>
              <a:buNone/>
              <a:defRPr sz="1600">
                <a:solidFill>
                  <a:srgbClr val="757881"/>
                </a:solidFill>
              </a:defRPr>
            </a:lvl7pPr>
            <a:lvl8pPr indent="-228600" lvl="7" marL="3657600" algn="l">
              <a:lnSpc>
                <a:spcPct val="90000"/>
              </a:lnSpc>
              <a:spcBef>
                <a:spcPts val="500"/>
              </a:spcBef>
              <a:spcAft>
                <a:spcPts val="0"/>
              </a:spcAft>
              <a:buClr>
                <a:srgbClr val="757881"/>
              </a:buClr>
              <a:buSzPts val="1600"/>
              <a:buNone/>
              <a:defRPr sz="1600">
                <a:solidFill>
                  <a:srgbClr val="757881"/>
                </a:solidFill>
              </a:defRPr>
            </a:lvl8pPr>
            <a:lvl9pPr indent="-228600" lvl="8" marL="4114800" algn="l">
              <a:lnSpc>
                <a:spcPct val="90000"/>
              </a:lnSpc>
              <a:spcBef>
                <a:spcPts val="500"/>
              </a:spcBef>
              <a:spcAft>
                <a:spcPts val="0"/>
              </a:spcAft>
              <a:buClr>
                <a:srgbClr val="757881"/>
              </a:buClr>
              <a:buSzPts val="1600"/>
              <a:buNone/>
              <a:defRPr sz="1600">
                <a:solidFill>
                  <a:srgbClr val="757881"/>
                </a:solidFill>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29" name="Shape 29"/>
        <p:cNvGrpSpPr/>
        <p:nvPr/>
      </p:nvGrpSpPr>
      <p:grpSpPr>
        <a:xfrm>
          <a:off x="0" y="0"/>
          <a:ext cx="0" cy="0"/>
          <a:chOff x="0" y="0"/>
          <a:chExt cx="0" cy="0"/>
        </a:xfrm>
      </p:grpSpPr>
      <p:sp>
        <p:nvSpPr>
          <p:cNvPr id="30" name="Google Shape;30;p36"/>
          <p:cNvSpPr txBox="1"/>
          <p:nvPr>
            <p:ph idx="1" type="body"/>
          </p:nvPr>
        </p:nvSpPr>
        <p:spPr>
          <a:xfrm>
            <a:off x="838200" y="1825625"/>
            <a:ext cx="5181600" cy="38608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1" name="Google Shape;31;p36"/>
          <p:cNvSpPr txBox="1"/>
          <p:nvPr>
            <p:ph idx="2" type="body"/>
          </p:nvPr>
        </p:nvSpPr>
        <p:spPr>
          <a:xfrm>
            <a:off x="6172200" y="1825625"/>
            <a:ext cx="5181600" cy="38608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3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3" name="Shape 33"/>
        <p:cNvGrpSpPr/>
        <p:nvPr/>
      </p:nvGrpSpPr>
      <p:grpSpPr>
        <a:xfrm>
          <a:off x="0" y="0"/>
          <a:ext cx="0" cy="0"/>
          <a:chOff x="0" y="0"/>
          <a:chExt cx="0" cy="0"/>
        </a:xfrm>
      </p:grpSpPr>
      <p:sp>
        <p:nvSpPr>
          <p:cNvPr id="34" name="Google Shape;34;p37"/>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37"/>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6" name="Google Shape;36;p37"/>
          <p:cNvSpPr txBox="1"/>
          <p:nvPr>
            <p:ph idx="2" type="body"/>
          </p:nvPr>
        </p:nvSpPr>
        <p:spPr>
          <a:xfrm>
            <a:off x="839788" y="2505075"/>
            <a:ext cx="5157787" cy="32527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37"/>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8" name="Google Shape;38;p37"/>
          <p:cNvSpPr txBox="1"/>
          <p:nvPr>
            <p:ph idx="4" type="body"/>
          </p:nvPr>
        </p:nvSpPr>
        <p:spPr>
          <a:xfrm>
            <a:off x="6172200" y="2505075"/>
            <a:ext cx="5183188" cy="32527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9" name="Shape 39"/>
        <p:cNvGrpSpPr/>
        <p:nvPr/>
      </p:nvGrpSpPr>
      <p:grpSpPr>
        <a:xfrm>
          <a:off x="0" y="0"/>
          <a:ext cx="0" cy="0"/>
          <a:chOff x="0" y="0"/>
          <a:chExt cx="0" cy="0"/>
        </a:xfrm>
      </p:grpSpPr>
      <p:sp>
        <p:nvSpPr>
          <p:cNvPr id="40" name="Google Shape;40;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1" name="Shape 41"/>
        <p:cNvGrpSpPr/>
        <p:nvPr/>
      </p:nvGrpSpPr>
      <p:grpSpPr>
        <a:xfrm>
          <a:off x="0" y="0"/>
          <a:ext cx="0" cy="0"/>
          <a:chOff x="0" y="0"/>
          <a:chExt cx="0" cy="0"/>
        </a:xfrm>
      </p:grpSpPr>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42" name="Shape 42"/>
        <p:cNvGrpSpPr/>
        <p:nvPr/>
      </p:nvGrpSpPr>
      <p:grpSpPr>
        <a:xfrm>
          <a:off x="0" y="0"/>
          <a:ext cx="0" cy="0"/>
          <a:chOff x="0" y="0"/>
          <a:chExt cx="0" cy="0"/>
        </a:xfrm>
      </p:grpSpPr>
      <p:sp>
        <p:nvSpPr>
          <p:cNvPr id="43" name="Google Shape;43;p4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Aleo SemiBold"/>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4" name="Google Shape;44;p40"/>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45" name="Google Shape;45;p40"/>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46" name="Shape 46"/>
        <p:cNvGrpSpPr/>
        <p:nvPr/>
      </p:nvGrpSpPr>
      <p:grpSpPr>
        <a:xfrm>
          <a:off x="0" y="0"/>
          <a:ext cx="0" cy="0"/>
          <a:chOff x="0" y="0"/>
          <a:chExt cx="0" cy="0"/>
        </a:xfrm>
      </p:grpSpPr>
      <p:sp>
        <p:nvSpPr>
          <p:cNvPr id="47" name="Google Shape;47;p4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Aleo SemiBold"/>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8" name="Google Shape;48;p41"/>
          <p:cNvSpPr/>
          <p:nvPr>
            <p:ph idx="2" type="pic"/>
          </p:nvPr>
        </p:nvSpPr>
        <p:spPr>
          <a:xfrm>
            <a:off x="5183188" y="987425"/>
            <a:ext cx="6172200" cy="4873625"/>
          </a:xfrm>
          <a:prstGeom prst="rect">
            <a:avLst/>
          </a:prstGeom>
          <a:noFill/>
          <a:ln>
            <a:noFill/>
          </a:ln>
        </p:spPr>
      </p:sp>
      <p:sp>
        <p:nvSpPr>
          <p:cNvPr id="49" name="Google Shape;49;p41"/>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51" name="Shape 51"/>
        <p:cNvGrpSpPr/>
        <p:nvPr/>
      </p:nvGrpSpPr>
      <p:grpSpPr>
        <a:xfrm>
          <a:off x="0" y="0"/>
          <a:ext cx="0" cy="0"/>
          <a:chOff x="0" y="0"/>
          <a:chExt cx="0" cy="0"/>
        </a:xfrm>
      </p:grpSpPr>
      <p:sp>
        <p:nvSpPr>
          <p:cNvPr id="52" name="Google Shape;52;p23"/>
          <p:cNvSpPr txBox="1"/>
          <p:nvPr>
            <p:ph type="ctrTitle"/>
          </p:nvPr>
        </p:nvSpPr>
        <p:spPr>
          <a:xfrm>
            <a:off x="5346290" y="3699803"/>
            <a:ext cx="6345501" cy="1821375"/>
          </a:xfrm>
          <a:prstGeom prst="rect">
            <a:avLst/>
          </a:prstGeom>
          <a:noFill/>
          <a:ln>
            <a:noFill/>
          </a:ln>
        </p:spPr>
        <p:txBody>
          <a:bodyPr anchorCtr="0" anchor="b" bIns="45700" lIns="91425" spcFirstLastPara="1" rIns="91425" wrap="square" tIns="45700">
            <a:noAutofit/>
          </a:bodyPr>
          <a:lstStyle>
            <a:lvl1pPr lvl="0" marR="0" rtl="0" algn="ctr">
              <a:lnSpc>
                <a:spcPct val="90000"/>
              </a:lnSpc>
              <a:spcBef>
                <a:spcPts val="0"/>
              </a:spcBef>
              <a:spcAft>
                <a:spcPts val="0"/>
              </a:spcAft>
              <a:buClr>
                <a:schemeClr val="lt1"/>
              </a:buClr>
              <a:buSzPts val="6000"/>
              <a:buFont typeface="Aleo Medium"/>
              <a:buNone/>
              <a:defRPr b="0" i="0" sz="6000" u="none" cap="none" strike="noStrike">
                <a:solidFill>
                  <a:schemeClr val="lt1"/>
                </a:solidFill>
                <a:latin typeface="Aleo Medium"/>
                <a:ea typeface="Aleo Medium"/>
                <a:cs typeface="Aleo Medium"/>
                <a:sym typeface="Aleo Medium"/>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53" name="Google Shape;53;p23"/>
          <p:cNvSpPr txBox="1"/>
          <p:nvPr>
            <p:ph idx="1" type="subTitle"/>
          </p:nvPr>
        </p:nvSpPr>
        <p:spPr>
          <a:xfrm>
            <a:off x="5346290" y="5613254"/>
            <a:ext cx="6345501" cy="576531"/>
          </a:xfrm>
          <a:prstGeom prst="rect">
            <a:avLst/>
          </a:prstGeom>
          <a:noFill/>
          <a:ln>
            <a:noFill/>
          </a:ln>
        </p:spPr>
        <p:txBody>
          <a:bodyPr anchorCtr="0" anchor="t" bIns="45700" lIns="91425" spcFirstLastPara="1" rIns="91425" wrap="square" tIns="45700">
            <a:noAutofit/>
          </a:bodyPr>
          <a:lstStyle>
            <a:lvl1pPr lvl="0" marR="0" rtl="0" algn="ctr">
              <a:lnSpc>
                <a:spcPct val="90000"/>
              </a:lnSpc>
              <a:spcBef>
                <a:spcPts val="1000"/>
              </a:spcBef>
              <a:spcAft>
                <a:spcPts val="0"/>
              </a:spcAft>
              <a:buClr>
                <a:schemeClr val="lt1"/>
              </a:buClr>
              <a:buSzPts val="2400"/>
              <a:buFont typeface="Arial"/>
              <a:buNone/>
              <a:defRPr b="1" i="0" sz="2400" u="none" cap="none" strike="noStrike">
                <a:solidFill>
                  <a:schemeClr val="lt1"/>
                </a:solidFill>
                <a:latin typeface="Open Sans SemiBold"/>
                <a:ea typeface="Open Sans SemiBold"/>
                <a:cs typeface="Open Sans SemiBold"/>
                <a:sym typeface="Open Sans SemiBold"/>
              </a:defRPr>
            </a:lvl1pPr>
            <a:lvl2pPr lvl="1" marR="0" rtl="0" algn="ctr">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2pPr>
            <a:lvl3pPr lvl="2" marR="0" rtl="0" algn="ctr">
              <a:lnSpc>
                <a:spcPct val="90000"/>
              </a:lnSpc>
              <a:spcBef>
                <a:spcPts val="50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3pPr>
            <a:lvl4pPr lvl="3"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4pPr>
            <a:lvl5pPr lvl="4"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5pPr>
            <a:lvl6pPr lvl="5"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6pPr>
            <a:lvl7pPr lvl="6"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7pPr>
            <a:lvl8pPr lvl="7"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8pPr>
            <a:lvl9pPr lvl="8"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57" name="Shape 57"/>
        <p:cNvGrpSpPr/>
        <p:nvPr/>
      </p:nvGrpSpPr>
      <p:grpSpPr>
        <a:xfrm>
          <a:off x="0" y="0"/>
          <a:ext cx="0" cy="0"/>
          <a:chOff x="0" y="0"/>
          <a:chExt cx="0" cy="0"/>
        </a:xfrm>
      </p:grpSpPr>
      <p:sp>
        <p:nvSpPr>
          <p:cNvPr id="58" name="Google Shape;58;p2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9" name="Google Shape;59;p25"/>
          <p:cNvSpPr txBox="1"/>
          <p:nvPr>
            <p:ph idx="1" type="body"/>
          </p:nvPr>
        </p:nvSpPr>
        <p:spPr>
          <a:xfrm>
            <a:off x="838200" y="1825625"/>
            <a:ext cx="10515600" cy="3846513"/>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60" name="Shape 60"/>
        <p:cNvGrpSpPr/>
        <p:nvPr/>
      </p:nvGrpSpPr>
      <p:grpSpPr>
        <a:xfrm>
          <a:off x="0" y="0"/>
          <a:ext cx="0" cy="0"/>
          <a:chOff x="0" y="0"/>
          <a:chExt cx="0" cy="0"/>
        </a:xfrm>
      </p:grpSpPr>
      <p:sp>
        <p:nvSpPr>
          <p:cNvPr id="61" name="Google Shape;61;p42"/>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Aleo SemiBold"/>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2" name="Google Shape;62;p42"/>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63" name="Shape 63"/>
        <p:cNvGrpSpPr/>
        <p:nvPr/>
      </p:nvGrpSpPr>
      <p:grpSpPr>
        <a:xfrm>
          <a:off x="0" y="0"/>
          <a:ext cx="0" cy="0"/>
          <a:chOff x="0" y="0"/>
          <a:chExt cx="0" cy="0"/>
        </a:xfrm>
      </p:grpSpPr>
      <p:sp>
        <p:nvSpPr>
          <p:cNvPr id="64" name="Google Shape;64;p43"/>
          <p:cNvSpPr txBox="1"/>
          <p:nvPr>
            <p:ph type="title"/>
          </p:nvPr>
        </p:nvSpPr>
        <p:spPr>
          <a:xfrm>
            <a:off x="831850" y="7953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Aleo SemiBold"/>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5" name="Google Shape;65;p43"/>
          <p:cNvSpPr txBox="1"/>
          <p:nvPr>
            <p:ph idx="1" type="body"/>
          </p:nvPr>
        </p:nvSpPr>
        <p:spPr>
          <a:xfrm>
            <a:off x="831850" y="36750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757881"/>
              </a:buClr>
              <a:buSzPts val="2400"/>
              <a:buNone/>
              <a:defRPr sz="2400">
                <a:solidFill>
                  <a:srgbClr val="757881"/>
                </a:solidFill>
              </a:defRPr>
            </a:lvl1pPr>
            <a:lvl2pPr indent="-228600" lvl="1" marL="914400" algn="l">
              <a:lnSpc>
                <a:spcPct val="90000"/>
              </a:lnSpc>
              <a:spcBef>
                <a:spcPts val="500"/>
              </a:spcBef>
              <a:spcAft>
                <a:spcPts val="0"/>
              </a:spcAft>
              <a:buClr>
                <a:srgbClr val="757881"/>
              </a:buClr>
              <a:buSzPts val="2000"/>
              <a:buNone/>
              <a:defRPr sz="2000">
                <a:solidFill>
                  <a:srgbClr val="757881"/>
                </a:solidFill>
              </a:defRPr>
            </a:lvl2pPr>
            <a:lvl3pPr indent="-228600" lvl="2" marL="1371600" algn="l">
              <a:lnSpc>
                <a:spcPct val="90000"/>
              </a:lnSpc>
              <a:spcBef>
                <a:spcPts val="500"/>
              </a:spcBef>
              <a:spcAft>
                <a:spcPts val="0"/>
              </a:spcAft>
              <a:buClr>
                <a:srgbClr val="757881"/>
              </a:buClr>
              <a:buSzPts val="1800"/>
              <a:buNone/>
              <a:defRPr sz="1800">
                <a:solidFill>
                  <a:srgbClr val="757881"/>
                </a:solidFill>
              </a:defRPr>
            </a:lvl3pPr>
            <a:lvl4pPr indent="-228600" lvl="3" marL="1828800" algn="l">
              <a:lnSpc>
                <a:spcPct val="90000"/>
              </a:lnSpc>
              <a:spcBef>
                <a:spcPts val="500"/>
              </a:spcBef>
              <a:spcAft>
                <a:spcPts val="0"/>
              </a:spcAft>
              <a:buClr>
                <a:srgbClr val="757881"/>
              </a:buClr>
              <a:buSzPts val="1600"/>
              <a:buNone/>
              <a:defRPr sz="1600">
                <a:solidFill>
                  <a:srgbClr val="757881"/>
                </a:solidFill>
              </a:defRPr>
            </a:lvl4pPr>
            <a:lvl5pPr indent="-228600" lvl="4" marL="2286000" algn="l">
              <a:lnSpc>
                <a:spcPct val="90000"/>
              </a:lnSpc>
              <a:spcBef>
                <a:spcPts val="500"/>
              </a:spcBef>
              <a:spcAft>
                <a:spcPts val="0"/>
              </a:spcAft>
              <a:buClr>
                <a:srgbClr val="757881"/>
              </a:buClr>
              <a:buSzPts val="1600"/>
              <a:buNone/>
              <a:defRPr sz="1600">
                <a:solidFill>
                  <a:srgbClr val="757881"/>
                </a:solidFill>
              </a:defRPr>
            </a:lvl5pPr>
            <a:lvl6pPr indent="-228600" lvl="5" marL="2743200" algn="l">
              <a:lnSpc>
                <a:spcPct val="90000"/>
              </a:lnSpc>
              <a:spcBef>
                <a:spcPts val="500"/>
              </a:spcBef>
              <a:spcAft>
                <a:spcPts val="0"/>
              </a:spcAft>
              <a:buClr>
                <a:srgbClr val="757881"/>
              </a:buClr>
              <a:buSzPts val="1600"/>
              <a:buNone/>
              <a:defRPr sz="1600">
                <a:solidFill>
                  <a:srgbClr val="757881"/>
                </a:solidFill>
              </a:defRPr>
            </a:lvl6pPr>
            <a:lvl7pPr indent="-228600" lvl="6" marL="3200400" algn="l">
              <a:lnSpc>
                <a:spcPct val="90000"/>
              </a:lnSpc>
              <a:spcBef>
                <a:spcPts val="500"/>
              </a:spcBef>
              <a:spcAft>
                <a:spcPts val="0"/>
              </a:spcAft>
              <a:buClr>
                <a:srgbClr val="757881"/>
              </a:buClr>
              <a:buSzPts val="1600"/>
              <a:buNone/>
              <a:defRPr sz="1600">
                <a:solidFill>
                  <a:srgbClr val="757881"/>
                </a:solidFill>
              </a:defRPr>
            </a:lvl7pPr>
            <a:lvl8pPr indent="-228600" lvl="7" marL="3657600" algn="l">
              <a:lnSpc>
                <a:spcPct val="90000"/>
              </a:lnSpc>
              <a:spcBef>
                <a:spcPts val="500"/>
              </a:spcBef>
              <a:spcAft>
                <a:spcPts val="0"/>
              </a:spcAft>
              <a:buClr>
                <a:srgbClr val="757881"/>
              </a:buClr>
              <a:buSzPts val="1600"/>
              <a:buNone/>
              <a:defRPr sz="1600">
                <a:solidFill>
                  <a:srgbClr val="757881"/>
                </a:solidFill>
              </a:defRPr>
            </a:lvl8pPr>
            <a:lvl9pPr indent="-228600" lvl="8" marL="4114800" algn="l">
              <a:lnSpc>
                <a:spcPct val="90000"/>
              </a:lnSpc>
              <a:spcBef>
                <a:spcPts val="500"/>
              </a:spcBef>
              <a:spcAft>
                <a:spcPts val="0"/>
              </a:spcAft>
              <a:buClr>
                <a:srgbClr val="757881"/>
              </a:buClr>
              <a:buSzPts val="1600"/>
              <a:buNone/>
              <a:defRPr sz="1600">
                <a:solidFill>
                  <a:srgbClr val="757881"/>
                </a:solidFill>
              </a:defRPr>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66" name="Shape 66"/>
        <p:cNvGrpSpPr/>
        <p:nvPr/>
      </p:nvGrpSpPr>
      <p:grpSpPr>
        <a:xfrm>
          <a:off x="0" y="0"/>
          <a:ext cx="0" cy="0"/>
          <a:chOff x="0" y="0"/>
          <a:chExt cx="0" cy="0"/>
        </a:xfrm>
      </p:grpSpPr>
      <p:sp>
        <p:nvSpPr>
          <p:cNvPr id="67" name="Google Shape;67;p44"/>
          <p:cNvSpPr txBox="1"/>
          <p:nvPr>
            <p:ph idx="1" type="body"/>
          </p:nvPr>
        </p:nvSpPr>
        <p:spPr>
          <a:xfrm>
            <a:off x="838200" y="1825625"/>
            <a:ext cx="5181600" cy="38608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8" name="Google Shape;68;p44"/>
          <p:cNvSpPr txBox="1"/>
          <p:nvPr>
            <p:ph idx="2" type="body"/>
          </p:nvPr>
        </p:nvSpPr>
        <p:spPr>
          <a:xfrm>
            <a:off x="6172200" y="1825625"/>
            <a:ext cx="5181600" cy="38608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9" name="Google Shape;69;p4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70" name="Shape 70"/>
        <p:cNvGrpSpPr/>
        <p:nvPr/>
      </p:nvGrpSpPr>
      <p:grpSpPr>
        <a:xfrm>
          <a:off x="0" y="0"/>
          <a:ext cx="0" cy="0"/>
          <a:chOff x="0" y="0"/>
          <a:chExt cx="0" cy="0"/>
        </a:xfrm>
      </p:grpSpPr>
      <p:sp>
        <p:nvSpPr>
          <p:cNvPr id="71" name="Google Shape;71;p45"/>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2" name="Google Shape;72;p45"/>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73" name="Google Shape;73;p45"/>
          <p:cNvSpPr txBox="1"/>
          <p:nvPr>
            <p:ph idx="2" type="body"/>
          </p:nvPr>
        </p:nvSpPr>
        <p:spPr>
          <a:xfrm>
            <a:off x="839788" y="2505075"/>
            <a:ext cx="5157787" cy="32527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4" name="Google Shape;74;p45"/>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75" name="Google Shape;75;p45"/>
          <p:cNvSpPr txBox="1"/>
          <p:nvPr>
            <p:ph idx="4" type="body"/>
          </p:nvPr>
        </p:nvSpPr>
        <p:spPr>
          <a:xfrm>
            <a:off x="6172200" y="2505075"/>
            <a:ext cx="5183188" cy="32527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76" name="Shape 76"/>
        <p:cNvGrpSpPr/>
        <p:nvPr/>
      </p:nvGrpSpPr>
      <p:grpSpPr>
        <a:xfrm>
          <a:off x="0" y="0"/>
          <a:ext cx="0" cy="0"/>
          <a:chOff x="0" y="0"/>
          <a:chExt cx="0" cy="0"/>
        </a:xfrm>
      </p:grpSpPr>
      <p:sp>
        <p:nvSpPr>
          <p:cNvPr id="77" name="Google Shape;77;p4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8" name="Shape 78"/>
        <p:cNvGrpSpPr/>
        <p:nvPr/>
      </p:nvGrpSpPr>
      <p:grpSpPr>
        <a:xfrm>
          <a:off x="0" y="0"/>
          <a:ext cx="0" cy="0"/>
          <a:chOff x="0" y="0"/>
          <a:chExt cx="0" cy="0"/>
        </a:xfrm>
      </p:grpSpPr>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9" name="Shape 79"/>
        <p:cNvGrpSpPr/>
        <p:nvPr/>
      </p:nvGrpSpPr>
      <p:grpSpPr>
        <a:xfrm>
          <a:off x="0" y="0"/>
          <a:ext cx="0" cy="0"/>
          <a:chOff x="0" y="0"/>
          <a:chExt cx="0" cy="0"/>
        </a:xfrm>
      </p:grpSpPr>
      <p:sp>
        <p:nvSpPr>
          <p:cNvPr id="80" name="Google Shape;80;p48"/>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Aleo SemiBold"/>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1" name="Google Shape;81;p48"/>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82" name="Google Shape;82;p48"/>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83" name="Shape 83"/>
        <p:cNvGrpSpPr/>
        <p:nvPr/>
      </p:nvGrpSpPr>
      <p:grpSpPr>
        <a:xfrm>
          <a:off x="0" y="0"/>
          <a:ext cx="0" cy="0"/>
          <a:chOff x="0" y="0"/>
          <a:chExt cx="0" cy="0"/>
        </a:xfrm>
      </p:grpSpPr>
      <p:sp>
        <p:nvSpPr>
          <p:cNvPr id="84" name="Google Shape;84;p4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Aleo SemiBold"/>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5" name="Google Shape;85;p49"/>
          <p:cNvSpPr/>
          <p:nvPr>
            <p:ph idx="2" type="pic"/>
          </p:nvPr>
        </p:nvSpPr>
        <p:spPr>
          <a:xfrm>
            <a:off x="5183188" y="987425"/>
            <a:ext cx="6172200" cy="4873625"/>
          </a:xfrm>
          <a:prstGeom prst="rect">
            <a:avLst/>
          </a:prstGeom>
          <a:noFill/>
          <a:ln>
            <a:noFill/>
          </a:ln>
        </p:spPr>
      </p:sp>
      <p:sp>
        <p:nvSpPr>
          <p:cNvPr id="86" name="Google Shape;86;p49"/>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 Slide">
    <p:spTree>
      <p:nvGrpSpPr>
        <p:cNvPr id="88" name="Shape 88"/>
        <p:cNvGrpSpPr/>
        <p:nvPr/>
      </p:nvGrpSpPr>
      <p:grpSpPr>
        <a:xfrm>
          <a:off x="0" y="0"/>
          <a:ext cx="0" cy="0"/>
          <a:chOff x="0" y="0"/>
          <a:chExt cx="0" cy="0"/>
        </a:xfrm>
      </p:grpSpPr>
      <p:sp>
        <p:nvSpPr>
          <p:cNvPr id="89" name="Google Shape;89;p27"/>
          <p:cNvSpPr txBox="1"/>
          <p:nvPr>
            <p:ph type="ctrTitle"/>
          </p:nvPr>
        </p:nvSpPr>
        <p:spPr>
          <a:xfrm>
            <a:off x="5346290" y="3699803"/>
            <a:ext cx="6345501" cy="1821375"/>
          </a:xfrm>
          <a:prstGeom prst="rect">
            <a:avLst/>
          </a:prstGeom>
          <a:noFill/>
          <a:ln>
            <a:noFill/>
          </a:ln>
        </p:spPr>
        <p:txBody>
          <a:bodyPr anchorCtr="0" anchor="b" bIns="45700" lIns="91425" spcFirstLastPara="1" rIns="91425" wrap="square" tIns="45700">
            <a:noAutofit/>
          </a:bodyPr>
          <a:lstStyle>
            <a:lvl1pPr lvl="0" marR="0" rtl="0" algn="ctr">
              <a:lnSpc>
                <a:spcPct val="90000"/>
              </a:lnSpc>
              <a:spcBef>
                <a:spcPts val="0"/>
              </a:spcBef>
              <a:spcAft>
                <a:spcPts val="0"/>
              </a:spcAft>
              <a:buClr>
                <a:schemeClr val="lt1"/>
              </a:buClr>
              <a:buSzPts val="6000"/>
              <a:buFont typeface="Aleo Medium"/>
              <a:buNone/>
              <a:defRPr b="0" i="0" sz="6000" u="none" cap="none" strike="noStrike">
                <a:solidFill>
                  <a:schemeClr val="lt1"/>
                </a:solidFill>
                <a:latin typeface="Aleo Medium"/>
                <a:ea typeface="Aleo Medium"/>
                <a:cs typeface="Aleo Medium"/>
                <a:sym typeface="Aleo Medium"/>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90" name="Google Shape;90;p27"/>
          <p:cNvSpPr txBox="1"/>
          <p:nvPr>
            <p:ph idx="1" type="subTitle"/>
          </p:nvPr>
        </p:nvSpPr>
        <p:spPr>
          <a:xfrm>
            <a:off x="5346290" y="5613254"/>
            <a:ext cx="6345501" cy="576531"/>
          </a:xfrm>
          <a:prstGeom prst="rect">
            <a:avLst/>
          </a:prstGeom>
          <a:noFill/>
          <a:ln>
            <a:noFill/>
          </a:ln>
        </p:spPr>
        <p:txBody>
          <a:bodyPr anchorCtr="0" anchor="t" bIns="45700" lIns="91425" spcFirstLastPara="1" rIns="91425" wrap="square" tIns="45700">
            <a:noAutofit/>
          </a:bodyPr>
          <a:lstStyle>
            <a:lvl1pPr lvl="0" marR="0" rtl="0" algn="ctr">
              <a:lnSpc>
                <a:spcPct val="90000"/>
              </a:lnSpc>
              <a:spcBef>
                <a:spcPts val="1000"/>
              </a:spcBef>
              <a:spcAft>
                <a:spcPts val="0"/>
              </a:spcAft>
              <a:buClr>
                <a:schemeClr val="lt1"/>
              </a:buClr>
              <a:buSzPts val="2400"/>
              <a:buFont typeface="Arial"/>
              <a:buNone/>
              <a:defRPr b="1" i="0" sz="2400" u="none" cap="none" strike="noStrike">
                <a:solidFill>
                  <a:schemeClr val="lt1"/>
                </a:solidFill>
                <a:latin typeface="Open Sans SemiBold"/>
                <a:ea typeface="Open Sans SemiBold"/>
                <a:cs typeface="Open Sans SemiBold"/>
                <a:sym typeface="Open Sans SemiBold"/>
              </a:defRPr>
            </a:lvl1pPr>
            <a:lvl2pPr lvl="1" marR="0" rtl="0" algn="ctr">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2pPr>
            <a:lvl3pPr lvl="2" marR="0" rtl="0" algn="ctr">
              <a:lnSpc>
                <a:spcPct val="90000"/>
              </a:lnSpc>
              <a:spcBef>
                <a:spcPts val="50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3pPr>
            <a:lvl4pPr lvl="3"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4pPr>
            <a:lvl5pPr lvl="4"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5pPr>
            <a:lvl6pPr lvl="5"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6pPr>
            <a:lvl7pPr lvl="6"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7pPr>
            <a:lvl8pPr lvl="7"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8pPr>
            <a:lvl9pPr lvl="8"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9pPr>
          </a:lstStyle>
          <a:p/>
        </p:txBody>
      </p:sp>
      <p:sp>
        <p:nvSpPr>
          <p:cNvPr id="91" name="Google Shape;91;p27"/>
          <p:cNvSpPr/>
          <p:nvPr>
            <p:ph idx="2" type="pic"/>
          </p:nvPr>
        </p:nvSpPr>
        <p:spPr>
          <a:xfrm>
            <a:off x="-781665" y="-14750"/>
            <a:ext cx="6069628" cy="6887497"/>
          </a:xfrm>
          <a:prstGeom prst="rect">
            <a:avLst/>
          </a:prstGeom>
          <a:noFill/>
          <a:ln>
            <a:noFill/>
          </a:ln>
        </p:spPr>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95" name="Shape 95"/>
        <p:cNvGrpSpPr/>
        <p:nvPr/>
      </p:nvGrpSpPr>
      <p:grpSpPr>
        <a:xfrm>
          <a:off x="0" y="0"/>
          <a:ext cx="0" cy="0"/>
          <a:chOff x="0" y="0"/>
          <a:chExt cx="0" cy="0"/>
        </a:xfrm>
      </p:grpSpPr>
      <p:sp>
        <p:nvSpPr>
          <p:cNvPr id="96" name="Google Shape;96;p2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7" name="Google Shape;97;p29"/>
          <p:cNvSpPr txBox="1"/>
          <p:nvPr>
            <p:ph idx="1" type="body"/>
          </p:nvPr>
        </p:nvSpPr>
        <p:spPr>
          <a:xfrm>
            <a:off x="838200" y="1825625"/>
            <a:ext cx="10515600" cy="3846513"/>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8" name="Shape 98"/>
        <p:cNvGrpSpPr/>
        <p:nvPr/>
      </p:nvGrpSpPr>
      <p:grpSpPr>
        <a:xfrm>
          <a:off x="0" y="0"/>
          <a:ext cx="0" cy="0"/>
          <a:chOff x="0" y="0"/>
          <a:chExt cx="0" cy="0"/>
        </a:xfrm>
      </p:grpSpPr>
      <p:sp>
        <p:nvSpPr>
          <p:cNvPr id="99" name="Google Shape;99;p50"/>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Aleo SemiBold"/>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0" name="Google Shape;100;p50"/>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01" name="Shape 101"/>
        <p:cNvGrpSpPr/>
        <p:nvPr/>
      </p:nvGrpSpPr>
      <p:grpSpPr>
        <a:xfrm>
          <a:off x="0" y="0"/>
          <a:ext cx="0" cy="0"/>
          <a:chOff x="0" y="0"/>
          <a:chExt cx="0" cy="0"/>
        </a:xfrm>
      </p:grpSpPr>
      <p:sp>
        <p:nvSpPr>
          <p:cNvPr id="102" name="Google Shape;102;p51"/>
          <p:cNvSpPr txBox="1"/>
          <p:nvPr>
            <p:ph type="title"/>
          </p:nvPr>
        </p:nvSpPr>
        <p:spPr>
          <a:xfrm>
            <a:off x="831850" y="7953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Aleo SemiBold"/>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3" name="Google Shape;103;p51"/>
          <p:cNvSpPr txBox="1"/>
          <p:nvPr>
            <p:ph idx="1" type="body"/>
          </p:nvPr>
        </p:nvSpPr>
        <p:spPr>
          <a:xfrm>
            <a:off x="831850" y="36750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757881"/>
              </a:buClr>
              <a:buSzPts val="2400"/>
              <a:buNone/>
              <a:defRPr sz="2400">
                <a:solidFill>
                  <a:srgbClr val="757881"/>
                </a:solidFill>
              </a:defRPr>
            </a:lvl1pPr>
            <a:lvl2pPr indent="-228600" lvl="1" marL="914400" algn="l">
              <a:lnSpc>
                <a:spcPct val="90000"/>
              </a:lnSpc>
              <a:spcBef>
                <a:spcPts val="500"/>
              </a:spcBef>
              <a:spcAft>
                <a:spcPts val="0"/>
              </a:spcAft>
              <a:buClr>
                <a:srgbClr val="757881"/>
              </a:buClr>
              <a:buSzPts val="2000"/>
              <a:buNone/>
              <a:defRPr sz="2000">
                <a:solidFill>
                  <a:srgbClr val="757881"/>
                </a:solidFill>
              </a:defRPr>
            </a:lvl2pPr>
            <a:lvl3pPr indent="-228600" lvl="2" marL="1371600" algn="l">
              <a:lnSpc>
                <a:spcPct val="90000"/>
              </a:lnSpc>
              <a:spcBef>
                <a:spcPts val="500"/>
              </a:spcBef>
              <a:spcAft>
                <a:spcPts val="0"/>
              </a:spcAft>
              <a:buClr>
                <a:srgbClr val="757881"/>
              </a:buClr>
              <a:buSzPts val="1800"/>
              <a:buNone/>
              <a:defRPr sz="1800">
                <a:solidFill>
                  <a:srgbClr val="757881"/>
                </a:solidFill>
              </a:defRPr>
            </a:lvl3pPr>
            <a:lvl4pPr indent="-228600" lvl="3" marL="1828800" algn="l">
              <a:lnSpc>
                <a:spcPct val="90000"/>
              </a:lnSpc>
              <a:spcBef>
                <a:spcPts val="500"/>
              </a:spcBef>
              <a:spcAft>
                <a:spcPts val="0"/>
              </a:spcAft>
              <a:buClr>
                <a:srgbClr val="757881"/>
              </a:buClr>
              <a:buSzPts val="1600"/>
              <a:buNone/>
              <a:defRPr sz="1600">
                <a:solidFill>
                  <a:srgbClr val="757881"/>
                </a:solidFill>
              </a:defRPr>
            </a:lvl4pPr>
            <a:lvl5pPr indent="-228600" lvl="4" marL="2286000" algn="l">
              <a:lnSpc>
                <a:spcPct val="90000"/>
              </a:lnSpc>
              <a:spcBef>
                <a:spcPts val="500"/>
              </a:spcBef>
              <a:spcAft>
                <a:spcPts val="0"/>
              </a:spcAft>
              <a:buClr>
                <a:srgbClr val="757881"/>
              </a:buClr>
              <a:buSzPts val="1600"/>
              <a:buNone/>
              <a:defRPr sz="1600">
                <a:solidFill>
                  <a:srgbClr val="757881"/>
                </a:solidFill>
              </a:defRPr>
            </a:lvl5pPr>
            <a:lvl6pPr indent="-228600" lvl="5" marL="2743200" algn="l">
              <a:lnSpc>
                <a:spcPct val="90000"/>
              </a:lnSpc>
              <a:spcBef>
                <a:spcPts val="500"/>
              </a:spcBef>
              <a:spcAft>
                <a:spcPts val="0"/>
              </a:spcAft>
              <a:buClr>
                <a:srgbClr val="757881"/>
              </a:buClr>
              <a:buSzPts val="1600"/>
              <a:buNone/>
              <a:defRPr sz="1600">
                <a:solidFill>
                  <a:srgbClr val="757881"/>
                </a:solidFill>
              </a:defRPr>
            </a:lvl6pPr>
            <a:lvl7pPr indent="-228600" lvl="6" marL="3200400" algn="l">
              <a:lnSpc>
                <a:spcPct val="90000"/>
              </a:lnSpc>
              <a:spcBef>
                <a:spcPts val="500"/>
              </a:spcBef>
              <a:spcAft>
                <a:spcPts val="0"/>
              </a:spcAft>
              <a:buClr>
                <a:srgbClr val="757881"/>
              </a:buClr>
              <a:buSzPts val="1600"/>
              <a:buNone/>
              <a:defRPr sz="1600">
                <a:solidFill>
                  <a:srgbClr val="757881"/>
                </a:solidFill>
              </a:defRPr>
            </a:lvl7pPr>
            <a:lvl8pPr indent="-228600" lvl="7" marL="3657600" algn="l">
              <a:lnSpc>
                <a:spcPct val="90000"/>
              </a:lnSpc>
              <a:spcBef>
                <a:spcPts val="500"/>
              </a:spcBef>
              <a:spcAft>
                <a:spcPts val="0"/>
              </a:spcAft>
              <a:buClr>
                <a:srgbClr val="757881"/>
              </a:buClr>
              <a:buSzPts val="1600"/>
              <a:buNone/>
              <a:defRPr sz="1600">
                <a:solidFill>
                  <a:srgbClr val="757881"/>
                </a:solidFill>
              </a:defRPr>
            </a:lvl8pPr>
            <a:lvl9pPr indent="-228600" lvl="8" marL="4114800" algn="l">
              <a:lnSpc>
                <a:spcPct val="90000"/>
              </a:lnSpc>
              <a:spcBef>
                <a:spcPts val="500"/>
              </a:spcBef>
              <a:spcAft>
                <a:spcPts val="0"/>
              </a:spcAft>
              <a:buClr>
                <a:srgbClr val="757881"/>
              </a:buClr>
              <a:buSzPts val="1600"/>
              <a:buNone/>
              <a:defRPr sz="1600">
                <a:solidFill>
                  <a:srgbClr val="757881"/>
                </a:solidFill>
              </a:defRPr>
            </a:lvl9pPr>
          </a:lstStyle>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104" name="Shape 104"/>
        <p:cNvGrpSpPr/>
        <p:nvPr/>
      </p:nvGrpSpPr>
      <p:grpSpPr>
        <a:xfrm>
          <a:off x="0" y="0"/>
          <a:ext cx="0" cy="0"/>
          <a:chOff x="0" y="0"/>
          <a:chExt cx="0" cy="0"/>
        </a:xfrm>
      </p:grpSpPr>
      <p:sp>
        <p:nvSpPr>
          <p:cNvPr id="105" name="Google Shape;105;p52"/>
          <p:cNvSpPr txBox="1"/>
          <p:nvPr>
            <p:ph idx="1" type="body"/>
          </p:nvPr>
        </p:nvSpPr>
        <p:spPr>
          <a:xfrm>
            <a:off x="838200" y="1825625"/>
            <a:ext cx="5181600" cy="38608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06" name="Google Shape;106;p52"/>
          <p:cNvSpPr txBox="1"/>
          <p:nvPr>
            <p:ph idx="2" type="body"/>
          </p:nvPr>
        </p:nvSpPr>
        <p:spPr>
          <a:xfrm>
            <a:off x="6172200" y="1825625"/>
            <a:ext cx="5181600" cy="38608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07" name="Google Shape;107;p5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08" name="Shape 108"/>
        <p:cNvGrpSpPr/>
        <p:nvPr/>
      </p:nvGrpSpPr>
      <p:grpSpPr>
        <a:xfrm>
          <a:off x="0" y="0"/>
          <a:ext cx="0" cy="0"/>
          <a:chOff x="0" y="0"/>
          <a:chExt cx="0" cy="0"/>
        </a:xfrm>
      </p:grpSpPr>
      <p:sp>
        <p:nvSpPr>
          <p:cNvPr id="109" name="Google Shape;109;p53"/>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0" name="Google Shape;110;p53"/>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11" name="Google Shape;111;p53"/>
          <p:cNvSpPr txBox="1"/>
          <p:nvPr>
            <p:ph idx="2" type="body"/>
          </p:nvPr>
        </p:nvSpPr>
        <p:spPr>
          <a:xfrm>
            <a:off x="839788" y="2505075"/>
            <a:ext cx="5157787" cy="32527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2" name="Google Shape;112;p53"/>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13" name="Google Shape;113;p53"/>
          <p:cNvSpPr txBox="1"/>
          <p:nvPr>
            <p:ph idx="4" type="body"/>
          </p:nvPr>
        </p:nvSpPr>
        <p:spPr>
          <a:xfrm>
            <a:off x="6172200" y="2505075"/>
            <a:ext cx="5183188" cy="32527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14" name="Shape 114"/>
        <p:cNvGrpSpPr/>
        <p:nvPr/>
      </p:nvGrpSpPr>
      <p:grpSpPr>
        <a:xfrm>
          <a:off x="0" y="0"/>
          <a:ext cx="0" cy="0"/>
          <a:chOff x="0" y="0"/>
          <a:chExt cx="0" cy="0"/>
        </a:xfrm>
      </p:grpSpPr>
      <p:sp>
        <p:nvSpPr>
          <p:cNvPr id="115" name="Google Shape;115;p5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16" name="Shape 116"/>
        <p:cNvGrpSpPr/>
        <p:nvPr/>
      </p:nvGrpSpPr>
      <p:grpSpPr>
        <a:xfrm>
          <a:off x="0" y="0"/>
          <a:ext cx="0" cy="0"/>
          <a:chOff x="0" y="0"/>
          <a:chExt cx="0" cy="0"/>
        </a:xfrm>
      </p:grpSpPr>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17" name="Shape 117"/>
        <p:cNvGrpSpPr/>
        <p:nvPr/>
      </p:nvGrpSpPr>
      <p:grpSpPr>
        <a:xfrm>
          <a:off x="0" y="0"/>
          <a:ext cx="0" cy="0"/>
          <a:chOff x="0" y="0"/>
          <a:chExt cx="0" cy="0"/>
        </a:xfrm>
      </p:grpSpPr>
      <p:sp>
        <p:nvSpPr>
          <p:cNvPr id="118" name="Google Shape;118;p5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Aleo SemiBold"/>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9" name="Google Shape;119;p56"/>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120" name="Google Shape;120;p56"/>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21" name="Shape 121"/>
        <p:cNvGrpSpPr/>
        <p:nvPr/>
      </p:nvGrpSpPr>
      <p:grpSpPr>
        <a:xfrm>
          <a:off x="0" y="0"/>
          <a:ext cx="0" cy="0"/>
          <a:chOff x="0" y="0"/>
          <a:chExt cx="0" cy="0"/>
        </a:xfrm>
      </p:grpSpPr>
      <p:sp>
        <p:nvSpPr>
          <p:cNvPr id="122" name="Google Shape;122;p5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Aleo SemiBold"/>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3" name="Google Shape;123;p57"/>
          <p:cNvSpPr/>
          <p:nvPr>
            <p:ph idx="2" type="pic"/>
          </p:nvPr>
        </p:nvSpPr>
        <p:spPr>
          <a:xfrm>
            <a:off x="5183188" y="987425"/>
            <a:ext cx="6172200" cy="4873625"/>
          </a:xfrm>
          <a:prstGeom prst="rect">
            <a:avLst/>
          </a:prstGeom>
          <a:noFill/>
          <a:ln>
            <a:noFill/>
          </a:ln>
        </p:spPr>
      </p:sp>
      <p:sp>
        <p:nvSpPr>
          <p:cNvPr id="124" name="Google Shape;124;p57"/>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28" name="Shape 128"/>
        <p:cNvGrpSpPr/>
        <p:nvPr/>
      </p:nvGrpSpPr>
      <p:grpSpPr>
        <a:xfrm>
          <a:off x="0" y="0"/>
          <a:ext cx="0" cy="0"/>
          <a:chOff x="0" y="0"/>
          <a:chExt cx="0" cy="0"/>
        </a:xfrm>
      </p:grpSpPr>
      <p:sp>
        <p:nvSpPr>
          <p:cNvPr id="129" name="Google Shape;129;p3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0" name="Google Shape;130;p31"/>
          <p:cNvSpPr txBox="1"/>
          <p:nvPr>
            <p:ph idx="1" type="body"/>
          </p:nvPr>
        </p:nvSpPr>
        <p:spPr>
          <a:xfrm>
            <a:off x="838200" y="1825625"/>
            <a:ext cx="10515600" cy="3846513"/>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34" name="Shape 134"/>
        <p:cNvGrpSpPr/>
        <p:nvPr/>
      </p:nvGrpSpPr>
      <p:grpSpPr>
        <a:xfrm>
          <a:off x="0" y="0"/>
          <a:ext cx="0" cy="0"/>
          <a:chOff x="0" y="0"/>
          <a:chExt cx="0" cy="0"/>
        </a:xfrm>
      </p:grpSpPr>
      <p:sp>
        <p:nvSpPr>
          <p:cNvPr id="135" name="Google Shape;135;p3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6" name="Google Shape;136;p33"/>
          <p:cNvSpPr txBox="1"/>
          <p:nvPr>
            <p:ph idx="1" type="body"/>
          </p:nvPr>
        </p:nvSpPr>
        <p:spPr>
          <a:xfrm>
            <a:off x="838200" y="1825625"/>
            <a:ext cx="10515600" cy="3846513"/>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37" name="Shape 137"/>
        <p:cNvGrpSpPr/>
        <p:nvPr/>
      </p:nvGrpSpPr>
      <p:grpSpPr>
        <a:xfrm>
          <a:off x="0" y="0"/>
          <a:ext cx="0" cy="0"/>
          <a:chOff x="0" y="0"/>
          <a:chExt cx="0" cy="0"/>
        </a:xfrm>
      </p:grpSpPr>
      <p:sp>
        <p:nvSpPr>
          <p:cNvPr id="138" name="Google Shape;138;p58"/>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Aleo SemiBold"/>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9" name="Google Shape;139;p58"/>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40" name="Shape 140"/>
        <p:cNvGrpSpPr/>
        <p:nvPr/>
      </p:nvGrpSpPr>
      <p:grpSpPr>
        <a:xfrm>
          <a:off x="0" y="0"/>
          <a:ext cx="0" cy="0"/>
          <a:chOff x="0" y="0"/>
          <a:chExt cx="0" cy="0"/>
        </a:xfrm>
      </p:grpSpPr>
      <p:sp>
        <p:nvSpPr>
          <p:cNvPr id="141" name="Google Shape;141;p59"/>
          <p:cNvSpPr txBox="1"/>
          <p:nvPr>
            <p:ph type="title"/>
          </p:nvPr>
        </p:nvSpPr>
        <p:spPr>
          <a:xfrm>
            <a:off x="831850" y="7953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Aleo SemiBold"/>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2" name="Google Shape;142;p59"/>
          <p:cNvSpPr txBox="1"/>
          <p:nvPr>
            <p:ph idx="1" type="body"/>
          </p:nvPr>
        </p:nvSpPr>
        <p:spPr>
          <a:xfrm>
            <a:off x="831850" y="36750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757881"/>
              </a:buClr>
              <a:buSzPts val="2400"/>
              <a:buNone/>
              <a:defRPr sz="2400">
                <a:solidFill>
                  <a:srgbClr val="757881"/>
                </a:solidFill>
              </a:defRPr>
            </a:lvl1pPr>
            <a:lvl2pPr indent="-228600" lvl="1" marL="914400" algn="l">
              <a:lnSpc>
                <a:spcPct val="90000"/>
              </a:lnSpc>
              <a:spcBef>
                <a:spcPts val="500"/>
              </a:spcBef>
              <a:spcAft>
                <a:spcPts val="0"/>
              </a:spcAft>
              <a:buClr>
                <a:srgbClr val="757881"/>
              </a:buClr>
              <a:buSzPts val="2000"/>
              <a:buNone/>
              <a:defRPr sz="2000">
                <a:solidFill>
                  <a:srgbClr val="757881"/>
                </a:solidFill>
              </a:defRPr>
            </a:lvl2pPr>
            <a:lvl3pPr indent="-228600" lvl="2" marL="1371600" algn="l">
              <a:lnSpc>
                <a:spcPct val="90000"/>
              </a:lnSpc>
              <a:spcBef>
                <a:spcPts val="500"/>
              </a:spcBef>
              <a:spcAft>
                <a:spcPts val="0"/>
              </a:spcAft>
              <a:buClr>
                <a:srgbClr val="757881"/>
              </a:buClr>
              <a:buSzPts val="1800"/>
              <a:buNone/>
              <a:defRPr sz="1800">
                <a:solidFill>
                  <a:srgbClr val="757881"/>
                </a:solidFill>
              </a:defRPr>
            </a:lvl3pPr>
            <a:lvl4pPr indent="-228600" lvl="3" marL="1828800" algn="l">
              <a:lnSpc>
                <a:spcPct val="90000"/>
              </a:lnSpc>
              <a:spcBef>
                <a:spcPts val="500"/>
              </a:spcBef>
              <a:spcAft>
                <a:spcPts val="0"/>
              </a:spcAft>
              <a:buClr>
                <a:srgbClr val="757881"/>
              </a:buClr>
              <a:buSzPts val="1600"/>
              <a:buNone/>
              <a:defRPr sz="1600">
                <a:solidFill>
                  <a:srgbClr val="757881"/>
                </a:solidFill>
              </a:defRPr>
            </a:lvl4pPr>
            <a:lvl5pPr indent="-228600" lvl="4" marL="2286000" algn="l">
              <a:lnSpc>
                <a:spcPct val="90000"/>
              </a:lnSpc>
              <a:spcBef>
                <a:spcPts val="500"/>
              </a:spcBef>
              <a:spcAft>
                <a:spcPts val="0"/>
              </a:spcAft>
              <a:buClr>
                <a:srgbClr val="757881"/>
              </a:buClr>
              <a:buSzPts val="1600"/>
              <a:buNone/>
              <a:defRPr sz="1600">
                <a:solidFill>
                  <a:srgbClr val="757881"/>
                </a:solidFill>
              </a:defRPr>
            </a:lvl5pPr>
            <a:lvl6pPr indent="-228600" lvl="5" marL="2743200" algn="l">
              <a:lnSpc>
                <a:spcPct val="90000"/>
              </a:lnSpc>
              <a:spcBef>
                <a:spcPts val="500"/>
              </a:spcBef>
              <a:spcAft>
                <a:spcPts val="0"/>
              </a:spcAft>
              <a:buClr>
                <a:srgbClr val="757881"/>
              </a:buClr>
              <a:buSzPts val="1600"/>
              <a:buNone/>
              <a:defRPr sz="1600">
                <a:solidFill>
                  <a:srgbClr val="757881"/>
                </a:solidFill>
              </a:defRPr>
            </a:lvl6pPr>
            <a:lvl7pPr indent="-228600" lvl="6" marL="3200400" algn="l">
              <a:lnSpc>
                <a:spcPct val="90000"/>
              </a:lnSpc>
              <a:spcBef>
                <a:spcPts val="500"/>
              </a:spcBef>
              <a:spcAft>
                <a:spcPts val="0"/>
              </a:spcAft>
              <a:buClr>
                <a:srgbClr val="757881"/>
              </a:buClr>
              <a:buSzPts val="1600"/>
              <a:buNone/>
              <a:defRPr sz="1600">
                <a:solidFill>
                  <a:srgbClr val="757881"/>
                </a:solidFill>
              </a:defRPr>
            </a:lvl7pPr>
            <a:lvl8pPr indent="-228600" lvl="7" marL="3657600" algn="l">
              <a:lnSpc>
                <a:spcPct val="90000"/>
              </a:lnSpc>
              <a:spcBef>
                <a:spcPts val="500"/>
              </a:spcBef>
              <a:spcAft>
                <a:spcPts val="0"/>
              </a:spcAft>
              <a:buClr>
                <a:srgbClr val="757881"/>
              </a:buClr>
              <a:buSzPts val="1600"/>
              <a:buNone/>
              <a:defRPr sz="1600">
                <a:solidFill>
                  <a:srgbClr val="757881"/>
                </a:solidFill>
              </a:defRPr>
            </a:lvl8pPr>
            <a:lvl9pPr indent="-228600" lvl="8" marL="4114800" algn="l">
              <a:lnSpc>
                <a:spcPct val="90000"/>
              </a:lnSpc>
              <a:spcBef>
                <a:spcPts val="500"/>
              </a:spcBef>
              <a:spcAft>
                <a:spcPts val="0"/>
              </a:spcAft>
              <a:buClr>
                <a:srgbClr val="757881"/>
              </a:buClr>
              <a:buSzPts val="1600"/>
              <a:buNone/>
              <a:defRPr sz="1600">
                <a:solidFill>
                  <a:srgbClr val="757881"/>
                </a:solidFill>
              </a:defRPr>
            </a:lvl9pPr>
          </a:lstStyle>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143" name="Shape 143"/>
        <p:cNvGrpSpPr/>
        <p:nvPr/>
      </p:nvGrpSpPr>
      <p:grpSpPr>
        <a:xfrm>
          <a:off x="0" y="0"/>
          <a:ext cx="0" cy="0"/>
          <a:chOff x="0" y="0"/>
          <a:chExt cx="0" cy="0"/>
        </a:xfrm>
      </p:grpSpPr>
      <p:sp>
        <p:nvSpPr>
          <p:cNvPr id="144" name="Google Shape;144;p60"/>
          <p:cNvSpPr txBox="1"/>
          <p:nvPr>
            <p:ph idx="1" type="body"/>
          </p:nvPr>
        </p:nvSpPr>
        <p:spPr>
          <a:xfrm>
            <a:off x="838200" y="1825625"/>
            <a:ext cx="5181600" cy="38608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45" name="Google Shape;145;p60"/>
          <p:cNvSpPr txBox="1"/>
          <p:nvPr>
            <p:ph idx="2" type="body"/>
          </p:nvPr>
        </p:nvSpPr>
        <p:spPr>
          <a:xfrm>
            <a:off x="6172200" y="1825625"/>
            <a:ext cx="5181600" cy="38608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46" name="Google Shape;146;p6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47" name="Shape 147"/>
        <p:cNvGrpSpPr/>
        <p:nvPr/>
      </p:nvGrpSpPr>
      <p:grpSpPr>
        <a:xfrm>
          <a:off x="0" y="0"/>
          <a:ext cx="0" cy="0"/>
          <a:chOff x="0" y="0"/>
          <a:chExt cx="0" cy="0"/>
        </a:xfrm>
      </p:grpSpPr>
      <p:sp>
        <p:nvSpPr>
          <p:cNvPr id="148" name="Google Shape;148;p61"/>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9" name="Google Shape;149;p61"/>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50" name="Google Shape;150;p61"/>
          <p:cNvSpPr txBox="1"/>
          <p:nvPr>
            <p:ph idx="2" type="body"/>
          </p:nvPr>
        </p:nvSpPr>
        <p:spPr>
          <a:xfrm>
            <a:off x="839788" y="2505075"/>
            <a:ext cx="5157787" cy="32527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51" name="Google Shape;151;p61"/>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52" name="Google Shape;152;p61"/>
          <p:cNvSpPr txBox="1"/>
          <p:nvPr>
            <p:ph idx="4" type="body"/>
          </p:nvPr>
        </p:nvSpPr>
        <p:spPr>
          <a:xfrm>
            <a:off x="6172200" y="2505075"/>
            <a:ext cx="5183188" cy="32527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53" name="Shape 153"/>
        <p:cNvGrpSpPr/>
        <p:nvPr/>
      </p:nvGrpSpPr>
      <p:grpSpPr>
        <a:xfrm>
          <a:off x="0" y="0"/>
          <a:ext cx="0" cy="0"/>
          <a:chOff x="0" y="0"/>
          <a:chExt cx="0" cy="0"/>
        </a:xfrm>
      </p:grpSpPr>
      <p:sp>
        <p:nvSpPr>
          <p:cNvPr id="154" name="Google Shape;154;p6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55" name="Shape 155"/>
        <p:cNvGrpSpPr/>
        <p:nvPr/>
      </p:nvGrpSpPr>
      <p:grpSpPr>
        <a:xfrm>
          <a:off x="0" y="0"/>
          <a:ext cx="0" cy="0"/>
          <a:chOff x="0" y="0"/>
          <a:chExt cx="0" cy="0"/>
        </a:xfrm>
      </p:grpSpPr>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56" name="Shape 156"/>
        <p:cNvGrpSpPr/>
        <p:nvPr/>
      </p:nvGrpSpPr>
      <p:grpSpPr>
        <a:xfrm>
          <a:off x="0" y="0"/>
          <a:ext cx="0" cy="0"/>
          <a:chOff x="0" y="0"/>
          <a:chExt cx="0" cy="0"/>
        </a:xfrm>
      </p:grpSpPr>
      <p:sp>
        <p:nvSpPr>
          <p:cNvPr id="157" name="Google Shape;157;p6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Aleo SemiBold"/>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8" name="Google Shape;158;p64"/>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159" name="Google Shape;159;p64"/>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60" name="Shape 160"/>
        <p:cNvGrpSpPr/>
        <p:nvPr/>
      </p:nvGrpSpPr>
      <p:grpSpPr>
        <a:xfrm>
          <a:off x="0" y="0"/>
          <a:ext cx="0" cy="0"/>
          <a:chOff x="0" y="0"/>
          <a:chExt cx="0" cy="0"/>
        </a:xfrm>
      </p:grpSpPr>
      <p:sp>
        <p:nvSpPr>
          <p:cNvPr id="161" name="Google Shape;161;p6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Aleo SemiBold"/>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2" name="Google Shape;162;p65"/>
          <p:cNvSpPr/>
          <p:nvPr>
            <p:ph idx="2" type="pic"/>
          </p:nvPr>
        </p:nvSpPr>
        <p:spPr>
          <a:xfrm>
            <a:off x="5183188" y="987425"/>
            <a:ext cx="6172200" cy="4873625"/>
          </a:xfrm>
          <a:prstGeom prst="rect">
            <a:avLst/>
          </a:prstGeom>
          <a:noFill/>
          <a:ln>
            <a:noFill/>
          </a:ln>
        </p:spPr>
      </p:sp>
      <p:sp>
        <p:nvSpPr>
          <p:cNvPr id="163" name="Google Shape;163;p65"/>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 Slide">
    <p:spTree>
      <p:nvGrpSpPr>
        <p:cNvPr id="165" name="Shape 165"/>
        <p:cNvGrpSpPr/>
        <p:nvPr/>
      </p:nvGrpSpPr>
      <p:grpSpPr>
        <a:xfrm>
          <a:off x="0" y="0"/>
          <a:ext cx="0" cy="0"/>
          <a:chOff x="0" y="0"/>
          <a:chExt cx="0" cy="0"/>
        </a:xfrm>
      </p:grpSpPr>
      <p:sp>
        <p:nvSpPr>
          <p:cNvPr id="166" name="Google Shape;166;p67"/>
          <p:cNvSpPr txBox="1"/>
          <p:nvPr>
            <p:ph type="ctrTitle"/>
          </p:nvPr>
        </p:nvSpPr>
        <p:spPr>
          <a:xfrm>
            <a:off x="5346290" y="3699803"/>
            <a:ext cx="6345501" cy="1821375"/>
          </a:xfrm>
          <a:prstGeom prst="rect">
            <a:avLst/>
          </a:prstGeom>
          <a:noFill/>
          <a:ln>
            <a:noFill/>
          </a:ln>
        </p:spPr>
        <p:txBody>
          <a:bodyPr anchorCtr="0" anchor="b" bIns="45700" lIns="91425" spcFirstLastPara="1" rIns="91425" wrap="square" tIns="45700">
            <a:noAutofit/>
          </a:bodyPr>
          <a:lstStyle>
            <a:lvl1pPr lvl="0" marR="0" rtl="0" algn="ctr">
              <a:lnSpc>
                <a:spcPct val="90000"/>
              </a:lnSpc>
              <a:spcBef>
                <a:spcPts val="0"/>
              </a:spcBef>
              <a:spcAft>
                <a:spcPts val="0"/>
              </a:spcAft>
              <a:buClr>
                <a:schemeClr val="lt1"/>
              </a:buClr>
              <a:buSzPts val="6000"/>
              <a:buFont typeface="Aleo Medium"/>
              <a:buNone/>
              <a:defRPr b="0" i="0" sz="6000" u="none" cap="none" strike="noStrike">
                <a:solidFill>
                  <a:schemeClr val="lt1"/>
                </a:solidFill>
                <a:latin typeface="Aleo Medium"/>
                <a:ea typeface="Aleo Medium"/>
                <a:cs typeface="Aleo Medium"/>
                <a:sym typeface="Aleo Medium"/>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67" name="Google Shape;167;p67"/>
          <p:cNvSpPr txBox="1"/>
          <p:nvPr>
            <p:ph idx="1" type="subTitle"/>
          </p:nvPr>
        </p:nvSpPr>
        <p:spPr>
          <a:xfrm>
            <a:off x="5346290" y="5613254"/>
            <a:ext cx="6345501" cy="576531"/>
          </a:xfrm>
          <a:prstGeom prst="rect">
            <a:avLst/>
          </a:prstGeom>
          <a:noFill/>
          <a:ln>
            <a:noFill/>
          </a:ln>
        </p:spPr>
        <p:txBody>
          <a:bodyPr anchorCtr="0" anchor="t" bIns="45700" lIns="91425" spcFirstLastPara="1" rIns="91425" wrap="square" tIns="45700">
            <a:noAutofit/>
          </a:bodyPr>
          <a:lstStyle>
            <a:lvl1pPr lvl="0" marR="0" rtl="0" algn="ctr">
              <a:lnSpc>
                <a:spcPct val="90000"/>
              </a:lnSpc>
              <a:spcBef>
                <a:spcPts val="1000"/>
              </a:spcBef>
              <a:spcAft>
                <a:spcPts val="0"/>
              </a:spcAft>
              <a:buClr>
                <a:schemeClr val="lt1"/>
              </a:buClr>
              <a:buSzPts val="2400"/>
              <a:buFont typeface="Arial"/>
              <a:buNone/>
              <a:defRPr b="1" i="0" sz="2400" u="none" cap="none" strike="noStrike">
                <a:solidFill>
                  <a:schemeClr val="lt1"/>
                </a:solidFill>
                <a:latin typeface="Open Sans SemiBold"/>
                <a:ea typeface="Open Sans SemiBold"/>
                <a:cs typeface="Open Sans SemiBold"/>
                <a:sym typeface="Open Sans SemiBold"/>
              </a:defRPr>
            </a:lvl1pPr>
            <a:lvl2pPr lvl="1" marR="0" rtl="0" algn="ctr">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2pPr>
            <a:lvl3pPr lvl="2" marR="0" rtl="0" algn="ctr">
              <a:lnSpc>
                <a:spcPct val="90000"/>
              </a:lnSpc>
              <a:spcBef>
                <a:spcPts val="50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3pPr>
            <a:lvl4pPr lvl="3"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4pPr>
            <a:lvl5pPr lvl="4"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5pPr>
            <a:lvl6pPr lvl="5"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6pPr>
            <a:lvl7pPr lvl="6"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7pPr>
            <a:lvl8pPr lvl="7"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8pPr>
            <a:lvl9pPr lvl="8"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9pPr>
          </a:lstStyle>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71" name="Shape 171"/>
        <p:cNvGrpSpPr/>
        <p:nvPr/>
      </p:nvGrpSpPr>
      <p:grpSpPr>
        <a:xfrm>
          <a:off x="0" y="0"/>
          <a:ext cx="0" cy="0"/>
          <a:chOff x="0" y="0"/>
          <a:chExt cx="0" cy="0"/>
        </a:xfrm>
      </p:grpSpPr>
      <p:sp>
        <p:nvSpPr>
          <p:cNvPr id="172" name="Google Shape;172;p69"/>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Aleo SemiBold"/>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3" name="Google Shape;173;p69"/>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4" name="Shape 174"/>
        <p:cNvGrpSpPr/>
        <p:nvPr/>
      </p:nvGrpSpPr>
      <p:grpSpPr>
        <a:xfrm>
          <a:off x="0" y="0"/>
          <a:ext cx="0" cy="0"/>
          <a:chOff x="0" y="0"/>
          <a:chExt cx="0" cy="0"/>
        </a:xfrm>
      </p:grpSpPr>
      <p:sp>
        <p:nvSpPr>
          <p:cNvPr id="175" name="Google Shape;175;p7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6" name="Google Shape;176;p70"/>
          <p:cNvSpPr txBox="1"/>
          <p:nvPr>
            <p:ph idx="1" type="body"/>
          </p:nvPr>
        </p:nvSpPr>
        <p:spPr>
          <a:xfrm>
            <a:off x="838200" y="1825625"/>
            <a:ext cx="10515600" cy="3846513"/>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77" name="Shape 177"/>
        <p:cNvGrpSpPr/>
        <p:nvPr/>
      </p:nvGrpSpPr>
      <p:grpSpPr>
        <a:xfrm>
          <a:off x="0" y="0"/>
          <a:ext cx="0" cy="0"/>
          <a:chOff x="0" y="0"/>
          <a:chExt cx="0" cy="0"/>
        </a:xfrm>
      </p:grpSpPr>
      <p:sp>
        <p:nvSpPr>
          <p:cNvPr id="178" name="Google Shape;178;p71"/>
          <p:cNvSpPr txBox="1"/>
          <p:nvPr>
            <p:ph type="title"/>
          </p:nvPr>
        </p:nvSpPr>
        <p:spPr>
          <a:xfrm>
            <a:off x="831850" y="7953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Aleo SemiBold"/>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9" name="Google Shape;179;p71"/>
          <p:cNvSpPr txBox="1"/>
          <p:nvPr>
            <p:ph idx="1" type="body"/>
          </p:nvPr>
        </p:nvSpPr>
        <p:spPr>
          <a:xfrm>
            <a:off x="831850" y="36750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757881"/>
              </a:buClr>
              <a:buSzPts val="2400"/>
              <a:buNone/>
              <a:defRPr sz="2400">
                <a:solidFill>
                  <a:srgbClr val="757881"/>
                </a:solidFill>
              </a:defRPr>
            </a:lvl1pPr>
            <a:lvl2pPr indent="-228600" lvl="1" marL="914400" algn="l">
              <a:lnSpc>
                <a:spcPct val="90000"/>
              </a:lnSpc>
              <a:spcBef>
                <a:spcPts val="500"/>
              </a:spcBef>
              <a:spcAft>
                <a:spcPts val="0"/>
              </a:spcAft>
              <a:buClr>
                <a:srgbClr val="757881"/>
              </a:buClr>
              <a:buSzPts val="2000"/>
              <a:buNone/>
              <a:defRPr sz="2000">
                <a:solidFill>
                  <a:srgbClr val="757881"/>
                </a:solidFill>
              </a:defRPr>
            </a:lvl2pPr>
            <a:lvl3pPr indent="-228600" lvl="2" marL="1371600" algn="l">
              <a:lnSpc>
                <a:spcPct val="90000"/>
              </a:lnSpc>
              <a:spcBef>
                <a:spcPts val="500"/>
              </a:spcBef>
              <a:spcAft>
                <a:spcPts val="0"/>
              </a:spcAft>
              <a:buClr>
                <a:srgbClr val="757881"/>
              </a:buClr>
              <a:buSzPts val="1800"/>
              <a:buNone/>
              <a:defRPr sz="1800">
                <a:solidFill>
                  <a:srgbClr val="757881"/>
                </a:solidFill>
              </a:defRPr>
            </a:lvl3pPr>
            <a:lvl4pPr indent="-228600" lvl="3" marL="1828800" algn="l">
              <a:lnSpc>
                <a:spcPct val="90000"/>
              </a:lnSpc>
              <a:spcBef>
                <a:spcPts val="500"/>
              </a:spcBef>
              <a:spcAft>
                <a:spcPts val="0"/>
              </a:spcAft>
              <a:buClr>
                <a:srgbClr val="757881"/>
              </a:buClr>
              <a:buSzPts val="1600"/>
              <a:buNone/>
              <a:defRPr sz="1600">
                <a:solidFill>
                  <a:srgbClr val="757881"/>
                </a:solidFill>
              </a:defRPr>
            </a:lvl4pPr>
            <a:lvl5pPr indent="-228600" lvl="4" marL="2286000" algn="l">
              <a:lnSpc>
                <a:spcPct val="90000"/>
              </a:lnSpc>
              <a:spcBef>
                <a:spcPts val="500"/>
              </a:spcBef>
              <a:spcAft>
                <a:spcPts val="0"/>
              </a:spcAft>
              <a:buClr>
                <a:srgbClr val="757881"/>
              </a:buClr>
              <a:buSzPts val="1600"/>
              <a:buNone/>
              <a:defRPr sz="1600">
                <a:solidFill>
                  <a:srgbClr val="757881"/>
                </a:solidFill>
              </a:defRPr>
            </a:lvl5pPr>
            <a:lvl6pPr indent="-228600" lvl="5" marL="2743200" algn="l">
              <a:lnSpc>
                <a:spcPct val="90000"/>
              </a:lnSpc>
              <a:spcBef>
                <a:spcPts val="500"/>
              </a:spcBef>
              <a:spcAft>
                <a:spcPts val="0"/>
              </a:spcAft>
              <a:buClr>
                <a:srgbClr val="757881"/>
              </a:buClr>
              <a:buSzPts val="1600"/>
              <a:buNone/>
              <a:defRPr sz="1600">
                <a:solidFill>
                  <a:srgbClr val="757881"/>
                </a:solidFill>
              </a:defRPr>
            </a:lvl6pPr>
            <a:lvl7pPr indent="-228600" lvl="6" marL="3200400" algn="l">
              <a:lnSpc>
                <a:spcPct val="90000"/>
              </a:lnSpc>
              <a:spcBef>
                <a:spcPts val="500"/>
              </a:spcBef>
              <a:spcAft>
                <a:spcPts val="0"/>
              </a:spcAft>
              <a:buClr>
                <a:srgbClr val="757881"/>
              </a:buClr>
              <a:buSzPts val="1600"/>
              <a:buNone/>
              <a:defRPr sz="1600">
                <a:solidFill>
                  <a:srgbClr val="757881"/>
                </a:solidFill>
              </a:defRPr>
            </a:lvl7pPr>
            <a:lvl8pPr indent="-228600" lvl="7" marL="3657600" algn="l">
              <a:lnSpc>
                <a:spcPct val="90000"/>
              </a:lnSpc>
              <a:spcBef>
                <a:spcPts val="500"/>
              </a:spcBef>
              <a:spcAft>
                <a:spcPts val="0"/>
              </a:spcAft>
              <a:buClr>
                <a:srgbClr val="757881"/>
              </a:buClr>
              <a:buSzPts val="1600"/>
              <a:buNone/>
              <a:defRPr sz="1600">
                <a:solidFill>
                  <a:srgbClr val="757881"/>
                </a:solidFill>
              </a:defRPr>
            </a:lvl8pPr>
            <a:lvl9pPr indent="-228600" lvl="8" marL="4114800" algn="l">
              <a:lnSpc>
                <a:spcPct val="90000"/>
              </a:lnSpc>
              <a:spcBef>
                <a:spcPts val="500"/>
              </a:spcBef>
              <a:spcAft>
                <a:spcPts val="0"/>
              </a:spcAft>
              <a:buClr>
                <a:srgbClr val="757881"/>
              </a:buClr>
              <a:buSzPts val="1600"/>
              <a:buNone/>
              <a:defRPr sz="1600">
                <a:solidFill>
                  <a:srgbClr val="757881"/>
                </a:solidFill>
              </a:defRPr>
            </a:lvl9pPr>
          </a:lstStyle>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180" name="Shape 180"/>
        <p:cNvGrpSpPr/>
        <p:nvPr/>
      </p:nvGrpSpPr>
      <p:grpSpPr>
        <a:xfrm>
          <a:off x="0" y="0"/>
          <a:ext cx="0" cy="0"/>
          <a:chOff x="0" y="0"/>
          <a:chExt cx="0" cy="0"/>
        </a:xfrm>
      </p:grpSpPr>
      <p:sp>
        <p:nvSpPr>
          <p:cNvPr id="181" name="Google Shape;181;p72"/>
          <p:cNvSpPr txBox="1"/>
          <p:nvPr>
            <p:ph idx="1" type="body"/>
          </p:nvPr>
        </p:nvSpPr>
        <p:spPr>
          <a:xfrm>
            <a:off x="838200" y="1825625"/>
            <a:ext cx="5181600" cy="38608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82" name="Google Shape;182;p72"/>
          <p:cNvSpPr txBox="1"/>
          <p:nvPr>
            <p:ph idx="2" type="body"/>
          </p:nvPr>
        </p:nvSpPr>
        <p:spPr>
          <a:xfrm>
            <a:off x="6172200" y="1825625"/>
            <a:ext cx="5181600" cy="38608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83" name="Google Shape;183;p7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84" name="Shape 184"/>
        <p:cNvGrpSpPr/>
        <p:nvPr/>
      </p:nvGrpSpPr>
      <p:grpSpPr>
        <a:xfrm>
          <a:off x="0" y="0"/>
          <a:ext cx="0" cy="0"/>
          <a:chOff x="0" y="0"/>
          <a:chExt cx="0" cy="0"/>
        </a:xfrm>
      </p:grpSpPr>
      <p:sp>
        <p:nvSpPr>
          <p:cNvPr id="185" name="Google Shape;185;p73"/>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86" name="Google Shape;186;p73"/>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87" name="Google Shape;187;p73"/>
          <p:cNvSpPr txBox="1"/>
          <p:nvPr>
            <p:ph idx="2" type="body"/>
          </p:nvPr>
        </p:nvSpPr>
        <p:spPr>
          <a:xfrm>
            <a:off x="839788" y="2505075"/>
            <a:ext cx="5157787" cy="32527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88" name="Google Shape;188;p73"/>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89" name="Google Shape;189;p73"/>
          <p:cNvSpPr txBox="1"/>
          <p:nvPr>
            <p:ph idx="4" type="body"/>
          </p:nvPr>
        </p:nvSpPr>
        <p:spPr>
          <a:xfrm>
            <a:off x="6172200" y="2505075"/>
            <a:ext cx="5183188" cy="32527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90" name="Shape 190"/>
        <p:cNvGrpSpPr/>
        <p:nvPr/>
      </p:nvGrpSpPr>
      <p:grpSpPr>
        <a:xfrm>
          <a:off x="0" y="0"/>
          <a:ext cx="0" cy="0"/>
          <a:chOff x="0" y="0"/>
          <a:chExt cx="0" cy="0"/>
        </a:xfrm>
      </p:grpSpPr>
      <p:sp>
        <p:nvSpPr>
          <p:cNvPr id="191" name="Google Shape;191;p7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92" name="Shape 192"/>
        <p:cNvGrpSpPr/>
        <p:nvPr/>
      </p:nvGrpSpPr>
      <p:grpSpPr>
        <a:xfrm>
          <a:off x="0" y="0"/>
          <a:ext cx="0" cy="0"/>
          <a:chOff x="0" y="0"/>
          <a:chExt cx="0" cy="0"/>
        </a:xfrm>
      </p:grpSpPr>
    </p:spTree>
  </p:cSld>
  <p:clrMapOvr>
    <a:masterClrMapping/>
  </p:clrMapOvr>
</p:sldLayout>
</file>

<file path=ppt/slideLayouts/slideLayout5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93" name="Shape 193"/>
        <p:cNvGrpSpPr/>
        <p:nvPr/>
      </p:nvGrpSpPr>
      <p:grpSpPr>
        <a:xfrm>
          <a:off x="0" y="0"/>
          <a:ext cx="0" cy="0"/>
          <a:chOff x="0" y="0"/>
          <a:chExt cx="0" cy="0"/>
        </a:xfrm>
      </p:grpSpPr>
      <p:sp>
        <p:nvSpPr>
          <p:cNvPr id="194" name="Google Shape;194;p7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Aleo SemiBold"/>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5" name="Google Shape;195;p76"/>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196" name="Google Shape;196;p76"/>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97" name="Shape 197"/>
        <p:cNvGrpSpPr/>
        <p:nvPr/>
      </p:nvGrpSpPr>
      <p:grpSpPr>
        <a:xfrm>
          <a:off x="0" y="0"/>
          <a:ext cx="0" cy="0"/>
          <a:chOff x="0" y="0"/>
          <a:chExt cx="0" cy="0"/>
        </a:xfrm>
      </p:grpSpPr>
      <p:sp>
        <p:nvSpPr>
          <p:cNvPr id="198" name="Google Shape;198;p7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Aleo SemiBold"/>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9" name="Google Shape;199;p77"/>
          <p:cNvSpPr/>
          <p:nvPr>
            <p:ph idx="2" type="pic"/>
          </p:nvPr>
        </p:nvSpPr>
        <p:spPr>
          <a:xfrm>
            <a:off x="5183188" y="987425"/>
            <a:ext cx="6172200" cy="4873625"/>
          </a:xfrm>
          <a:prstGeom prst="rect">
            <a:avLst/>
          </a:prstGeom>
          <a:noFill/>
          <a:ln>
            <a:noFill/>
          </a:ln>
        </p:spPr>
      </p:sp>
      <p:sp>
        <p:nvSpPr>
          <p:cNvPr id="200" name="Google Shape;200;p77"/>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1.jpg"/><Relationship Id="rId2" Type="http://schemas.openxmlformats.org/officeDocument/2006/relationships/slideLayout" Target="../slideLayouts/slideLayout1.xml"/><Relationship Id="rId3" Type="http://schemas.openxmlformats.org/officeDocument/2006/relationships/theme" Target="../theme/theme11.xml"/></Relationships>
</file>

<file path=ppt/slideMasters/_rels/slideMaster2.xml.rels><?xml version="1.0" encoding="UTF-8" standalone="yes"?><Relationships xmlns="http://schemas.openxmlformats.org/package/2006/relationships"><Relationship Id="rId1" Type="http://schemas.openxmlformats.org/officeDocument/2006/relationships/image" Target="../media/image6.jpg"/><Relationship Id="rId2" Type="http://schemas.openxmlformats.org/officeDocument/2006/relationships/slideLayout" Target="../slideLayouts/slideLayout2.xml"/><Relationship Id="rId3" Type="http://schemas.openxmlformats.org/officeDocument/2006/relationships/theme" Target="../theme/theme1.xml"/></Relationships>
</file>

<file path=ppt/slideMasters/_rels/slideMaster3.xml.rels><?xml version="1.0" encoding="UTF-8" standalone="yes"?><Relationships xmlns="http://schemas.openxmlformats.org/package/2006/relationships"><Relationship Id="rId1" Type="http://schemas.openxmlformats.org/officeDocument/2006/relationships/image" Target="../media/image2.jpg"/><Relationship Id="rId2" Type="http://schemas.openxmlformats.org/officeDocument/2006/relationships/slideLayout" Target="../slideLayouts/slideLayout3.xml"/><Relationship Id="rId3" Type="http://schemas.openxmlformats.org/officeDocument/2006/relationships/slideLayout" Target="../slideLayouts/slideLayout4.xml"/><Relationship Id="rId4" Type="http://schemas.openxmlformats.org/officeDocument/2006/relationships/slideLayout" Target="../slideLayouts/slideLayout5.xml"/><Relationship Id="rId11" Type="http://schemas.openxmlformats.org/officeDocument/2006/relationships/theme" Target="../theme/theme8.xml"/><Relationship Id="rId10" Type="http://schemas.openxmlformats.org/officeDocument/2006/relationships/slideLayout" Target="../slideLayouts/slideLayout11.xml"/><Relationship Id="rId9" Type="http://schemas.openxmlformats.org/officeDocument/2006/relationships/slideLayout" Target="../slideLayouts/slideLayout10.xml"/><Relationship Id="rId5" Type="http://schemas.openxmlformats.org/officeDocument/2006/relationships/slideLayout" Target="../slideLayouts/slideLayout6.xml"/><Relationship Id="rId6" Type="http://schemas.openxmlformats.org/officeDocument/2006/relationships/slideLayout" Target="../slideLayouts/slideLayout7.xml"/><Relationship Id="rId7" Type="http://schemas.openxmlformats.org/officeDocument/2006/relationships/slideLayout" Target="../slideLayouts/slideLayout8.xml"/><Relationship Id="rId8" Type="http://schemas.openxmlformats.org/officeDocument/2006/relationships/slideLayout" Target="../slideLayouts/slideLayout9.xml"/></Relationships>
</file>

<file path=ppt/slideMasters/_rels/slideMaster4.xml.rels><?xml version="1.0" encoding="UTF-8" standalone="yes"?><Relationships xmlns="http://schemas.openxmlformats.org/package/2006/relationships"><Relationship Id="rId1" Type="http://schemas.openxmlformats.org/officeDocument/2006/relationships/image" Target="../media/image39.jpg"/><Relationship Id="rId2" Type="http://schemas.openxmlformats.org/officeDocument/2006/relationships/slideLayout" Target="../slideLayouts/slideLayout12.xml"/><Relationship Id="rId3" Type="http://schemas.openxmlformats.org/officeDocument/2006/relationships/theme" Target="../theme/theme6.xml"/></Relationships>
</file>

<file path=ppt/slideMasters/_rels/slideMaster5.xml.rels><?xml version="1.0" encoding="UTF-8" standalone="yes"?><Relationships xmlns="http://schemas.openxmlformats.org/package/2006/relationships"><Relationship Id="rId1" Type="http://schemas.openxmlformats.org/officeDocument/2006/relationships/image" Target="../media/image3.jpg"/><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11" Type="http://schemas.openxmlformats.org/officeDocument/2006/relationships/theme" Target="../theme/theme3.xml"/><Relationship Id="rId10" Type="http://schemas.openxmlformats.org/officeDocument/2006/relationships/slideLayout" Target="../slideLayouts/slideLayout21.xml"/><Relationship Id="rId9" Type="http://schemas.openxmlformats.org/officeDocument/2006/relationships/slideLayout" Target="../slideLayouts/slideLayout20.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s>
</file>

<file path=ppt/slideMasters/_rels/slideMaster6.xml.rels><?xml version="1.0" encoding="UTF-8" standalone="yes"?><Relationships xmlns="http://schemas.openxmlformats.org/package/2006/relationships"><Relationship Id="rId1" Type="http://schemas.openxmlformats.org/officeDocument/2006/relationships/image" Target="../media/image4.jpg"/><Relationship Id="rId2" Type="http://schemas.openxmlformats.org/officeDocument/2006/relationships/slideLayout" Target="../slideLayouts/slideLayout22.xml"/><Relationship Id="rId3" Type="http://schemas.openxmlformats.org/officeDocument/2006/relationships/theme" Target="../theme/theme12.xml"/></Relationships>
</file>

<file path=ppt/slideMasters/_rels/slideMaster7.xml.rels><?xml version="1.0" encoding="UTF-8" standalone="yes"?><Relationships xmlns="http://schemas.openxmlformats.org/package/2006/relationships"><Relationship Id="rId1" Type="http://schemas.openxmlformats.org/officeDocument/2006/relationships/image" Target="../media/image5.jpg"/><Relationship Id="rId2" Type="http://schemas.openxmlformats.org/officeDocument/2006/relationships/slideLayout" Target="../slideLayouts/slideLayout23.xml"/><Relationship Id="rId3" Type="http://schemas.openxmlformats.org/officeDocument/2006/relationships/slideLayout" Target="../slideLayouts/slideLayout24.xml"/><Relationship Id="rId4" Type="http://schemas.openxmlformats.org/officeDocument/2006/relationships/slideLayout" Target="../slideLayouts/slideLayout25.xml"/><Relationship Id="rId11" Type="http://schemas.openxmlformats.org/officeDocument/2006/relationships/theme" Target="../theme/theme5.xml"/><Relationship Id="rId10" Type="http://schemas.openxmlformats.org/officeDocument/2006/relationships/slideLayout" Target="../slideLayouts/slideLayout31.xml"/><Relationship Id="rId9" Type="http://schemas.openxmlformats.org/officeDocument/2006/relationships/slideLayout" Target="../slideLayouts/slideLayout30.xml"/><Relationship Id="rId5" Type="http://schemas.openxmlformats.org/officeDocument/2006/relationships/slideLayout" Target="../slideLayouts/slideLayout26.xml"/><Relationship Id="rId6" Type="http://schemas.openxmlformats.org/officeDocument/2006/relationships/slideLayout" Target="../slideLayouts/slideLayout27.xml"/><Relationship Id="rId7" Type="http://schemas.openxmlformats.org/officeDocument/2006/relationships/slideLayout" Target="../slideLayouts/slideLayout28.xml"/><Relationship Id="rId8" Type="http://schemas.openxmlformats.org/officeDocument/2006/relationships/slideLayout" Target="../slideLayouts/slideLayout29.xml"/></Relationships>
</file>

<file path=ppt/slideMasters/_rels/slideMaster8.xml.rels><?xml version="1.0" encoding="UTF-8" standalone="yes"?><Relationships xmlns="http://schemas.openxmlformats.org/package/2006/relationships"><Relationship Id="rId1" Type="http://schemas.openxmlformats.org/officeDocument/2006/relationships/image" Target="../media/image5.jpg"/><Relationship Id="rId2" Type="http://schemas.openxmlformats.org/officeDocument/2006/relationships/slideLayout" Target="../slideLayouts/slideLayout32.xml"/><Relationship Id="rId3" Type="http://schemas.openxmlformats.org/officeDocument/2006/relationships/theme" Target="../theme/theme7.xml"/></Relationships>
</file>

<file path=ppt/slideMasters/_rels/slideMaster9.xml.rels><?xml version="1.0" encoding="UTF-8" standalone="yes"?><Relationships xmlns="http://schemas.openxmlformats.org/package/2006/relationships"><Relationship Id="rId1" Type="http://schemas.openxmlformats.org/officeDocument/2006/relationships/image" Target="../media/image19.jpg"/><Relationship Id="rId2" Type="http://schemas.openxmlformats.org/officeDocument/2006/relationships/slideLayout" Target="../slideLayouts/slideLayout33.xml"/><Relationship Id="rId3" Type="http://schemas.openxmlformats.org/officeDocument/2006/relationships/slideLayout" Target="../slideLayouts/slideLayout34.xml"/><Relationship Id="rId4" Type="http://schemas.openxmlformats.org/officeDocument/2006/relationships/slideLayout" Target="../slideLayouts/slideLayout35.xml"/><Relationship Id="rId11" Type="http://schemas.openxmlformats.org/officeDocument/2006/relationships/theme" Target="../theme/theme9.xml"/><Relationship Id="rId10" Type="http://schemas.openxmlformats.org/officeDocument/2006/relationships/slideLayout" Target="../slideLayouts/slideLayout41.xml"/><Relationship Id="rId9" Type="http://schemas.openxmlformats.org/officeDocument/2006/relationships/slideLayout" Target="../slideLayouts/slideLayout40.xml"/><Relationship Id="rId5" Type="http://schemas.openxmlformats.org/officeDocument/2006/relationships/slideLayout" Target="../slideLayouts/slideLayout36.xml"/><Relationship Id="rId6" Type="http://schemas.openxmlformats.org/officeDocument/2006/relationships/slideLayout" Target="../slideLayouts/slideLayout37.xml"/><Relationship Id="rId7" Type="http://schemas.openxmlformats.org/officeDocument/2006/relationships/slideLayout" Target="../slideLayouts/slideLayout38.xml"/><Relationship Id="rId8" Type="http://schemas.openxmlformats.org/officeDocument/2006/relationships/slideLayout" Target="../slideLayouts/slideLayout39.xml"/></Relationships>
</file>

<file path=ppt/slideMasters/_rels/slideMaster10.xml.rels><?xml version="1.0" encoding="UTF-8" standalone="yes"?><Relationships xmlns="http://schemas.openxmlformats.org/package/2006/relationships"><Relationship Id="rId1" Type="http://schemas.openxmlformats.org/officeDocument/2006/relationships/image" Target="../media/image30.jpg"/><Relationship Id="rId2" Type="http://schemas.openxmlformats.org/officeDocument/2006/relationships/slideLayout" Target="../slideLayouts/slideLayout42.xml"/><Relationship Id="rId3" Type="http://schemas.openxmlformats.org/officeDocument/2006/relationships/theme" Target="../theme/theme2.xml"/></Relationships>
</file>

<file path=ppt/slideMasters/_rels/slideMaster11.xml.rels><?xml version="1.0" encoding="UTF-8" standalone="yes"?><Relationships xmlns="http://schemas.openxmlformats.org/package/2006/relationships"><Relationship Id="rId1" Type="http://schemas.openxmlformats.org/officeDocument/2006/relationships/image" Target="../media/image7.jpg"/><Relationship Id="rId2" Type="http://schemas.openxmlformats.org/officeDocument/2006/relationships/slideLayout" Target="../slideLayouts/slideLayout43.xml"/><Relationship Id="rId3" Type="http://schemas.openxmlformats.org/officeDocument/2006/relationships/slideLayout" Target="../slideLayouts/slideLayout44.xml"/><Relationship Id="rId4" Type="http://schemas.openxmlformats.org/officeDocument/2006/relationships/slideLayout" Target="../slideLayouts/slideLayout45.xml"/><Relationship Id="rId11" Type="http://schemas.openxmlformats.org/officeDocument/2006/relationships/theme" Target="../theme/theme10.xml"/><Relationship Id="rId10" Type="http://schemas.openxmlformats.org/officeDocument/2006/relationships/slideLayout" Target="../slideLayouts/slideLayout51.xml"/><Relationship Id="rId9" Type="http://schemas.openxmlformats.org/officeDocument/2006/relationships/slideLayout" Target="../slideLayouts/slideLayout50.xml"/><Relationship Id="rId5" Type="http://schemas.openxmlformats.org/officeDocument/2006/relationships/slideLayout" Target="../slideLayouts/slideLayout46.xml"/><Relationship Id="rId6" Type="http://schemas.openxmlformats.org/officeDocument/2006/relationships/slideLayout" Target="../slideLayouts/slideLayout47.xml"/><Relationship Id="rId7" Type="http://schemas.openxmlformats.org/officeDocument/2006/relationships/slideLayout" Target="../slideLayouts/slideLayout48.xml"/><Relationship Id="rId8" Type="http://schemas.openxmlformats.org/officeDocument/2006/relationships/slideLayout" Target="../slideLayouts/slideLayout4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spTree>
  </p:cSld>
  <p:clrMap accent1="accent1" accent2="accent2" accent3="accent3" accent4="accent4" accent5="accent5" accent6="accent6" bg1="lt1" bg2="dk2" tx1="dk1" tx2="lt2" folHlink="folHlink" hlink="hlink"/>
  <p:sldLayoutIdLst>
    <p:sldLayoutId id="2147483649"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13" name="Shape 13"/>
        <p:cNvGrpSpPr/>
        <p:nvPr/>
      </p:nvGrpSpPr>
      <p:grpSpPr>
        <a:xfrm>
          <a:off x="0" y="0"/>
          <a:ext cx="0" cy="0"/>
          <a:chOff x="0" y="0"/>
          <a:chExt cx="0" cy="0"/>
        </a:xfrm>
      </p:grpSpPr>
    </p:spTree>
  </p:cSld>
  <p:clrMap accent1="accent1" accent2="accent2" accent3="accent3" accent4="accent4" accent5="accent5" accent6="accent6" bg1="lt1" bg2="dk2" tx1="dk1" tx2="lt2" folHlink="folHlink" hlink="hlink"/>
  <p:sldLayoutIdLst>
    <p:sldLayoutId id="2147483651"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17" name="Shape 17"/>
        <p:cNvGrpSpPr/>
        <p:nvPr/>
      </p:nvGrpSpPr>
      <p:grpSpPr>
        <a:xfrm>
          <a:off x="0" y="0"/>
          <a:ext cx="0" cy="0"/>
          <a:chOff x="0" y="0"/>
          <a:chExt cx="0" cy="0"/>
        </a:xfrm>
      </p:grpSpPr>
      <p:sp>
        <p:nvSpPr>
          <p:cNvPr id="18" name="Google Shape;18;p2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Aleo SemiBold"/>
              <a:buNone/>
              <a:defRPr b="1" i="0" sz="4400" u="none" cap="none" strike="noStrike">
                <a:solidFill>
                  <a:schemeClr val="dk1"/>
                </a:solidFill>
                <a:latin typeface="Aleo SemiBold"/>
                <a:ea typeface="Aleo SemiBold"/>
                <a:cs typeface="Aleo SemiBold"/>
                <a:sym typeface="Aleo SemiBold"/>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9" name="Google Shape;19;p20"/>
          <p:cNvSpPr txBox="1"/>
          <p:nvPr>
            <p:ph idx="1" type="body"/>
          </p:nvPr>
        </p:nvSpPr>
        <p:spPr>
          <a:xfrm>
            <a:off x="838200" y="1825625"/>
            <a:ext cx="10515600" cy="3846513"/>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Open Sans"/>
                <a:ea typeface="Open Sans"/>
                <a:cs typeface="Open Sans"/>
                <a:sym typeface="Open Sans"/>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Open Sans"/>
                <a:ea typeface="Open Sans"/>
                <a:cs typeface="Open Sans"/>
                <a:sym typeface="Open Sans"/>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Open Sans"/>
                <a:ea typeface="Open Sans"/>
                <a:cs typeface="Open Sans"/>
                <a:sym typeface="Open Sans"/>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Open Sans"/>
                <a:ea typeface="Open Sans"/>
                <a:cs typeface="Open Sans"/>
                <a:sym typeface="Open Sans"/>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Open Sans"/>
                <a:ea typeface="Open Sans"/>
                <a:cs typeface="Open Sans"/>
                <a:sym typeface="Open Sans"/>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50" name="Shape 50"/>
        <p:cNvGrpSpPr/>
        <p:nvPr/>
      </p:nvGrpSpPr>
      <p:grpSpPr>
        <a:xfrm>
          <a:off x="0" y="0"/>
          <a:ext cx="0" cy="0"/>
          <a:chOff x="0" y="0"/>
          <a:chExt cx="0" cy="0"/>
        </a:xfrm>
      </p:grpSpPr>
    </p:spTree>
  </p:cSld>
  <p:clrMap accent1="accent1" accent2="accent2" accent3="accent3" accent4="accent4" accent5="accent5" accent6="accent6" bg1="lt1" bg2="dk2" tx1="dk1" tx2="lt2" folHlink="folHlink" hlink="hlink"/>
  <p:sldLayoutIdLst>
    <p:sldLayoutId id="2147483663"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54" name="Shape 54"/>
        <p:cNvGrpSpPr/>
        <p:nvPr/>
      </p:nvGrpSpPr>
      <p:grpSpPr>
        <a:xfrm>
          <a:off x="0" y="0"/>
          <a:ext cx="0" cy="0"/>
          <a:chOff x="0" y="0"/>
          <a:chExt cx="0" cy="0"/>
        </a:xfrm>
      </p:grpSpPr>
      <p:sp>
        <p:nvSpPr>
          <p:cNvPr id="55" name="Google Shape;55;p2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Aleo SemiBold"/>
              <a:buNone/>
              <a:defRPr b="1" i="0" sz="4400" u="none" cap="none" strike="noStrike">
                <a:solidFill>
                  <a:schemeClr val="dk1"/>
                </a:solidFill>
                <a:latin typeface="Aleo SemiBold"/>
                <a:ea typeface="Aleo SemiBold"/>
                <a:cs typeface="Aleo SemiBold"/>
                <a:sym typeface="Aleo SemiBold"/>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56" name="Google Shape;56;p24"/>
          <p:cNvSpPr txBox="1"/>
          <p:nvPr>
            <p:ph idx="1" type="body"/>
          </p:nvPr>
        </p:nvSpPr>
        <p:spPr>
          <a:xfrm>
            <a:off x="838200" y="1825625"/>
            <a:ext cx="10515600" cy="3846513"/>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Open Sans"/>
                <a:ea typeface="Open Sans"/>
                <a:cs typeface="Open Sans"/>
                <a:sym typeface="Open Sans"/>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Open Sans"/>
                <a:ea typeface="Open Sans"/>
                <a:cs typeface="Open Sans"/>
                <a:sym typeface="Open Sans"/>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Open Sans"/>
                <a:ea typeface="Open Sans"/>
                <a:cs typeface="Open Sans"/>
                <a:sym typeface="Open Sans"/>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Open Sans"/>
                <a:ea typeface="Open Sans"/>
                <a:cs typeface="Open Sans"/>
                <a:sym typeface="Open Sans"/>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Open Sans"/>
                <a:ea typeface="Open Sans"/>
                <a:cs typeface="Open Sans"/>
                <a:sym typeface="Open Sans"/>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87" name="Shape 87"/>
        <p:cNvGrpSpPr/>
        <p:nvPr/>
      </p:nvGrpSpPr>
      <p:grpSpPr>
        <a:xfrm>
          <a:off x="0" y="0"/>
          <a:ext cx="0" cy="0"/>
          <a:chOff x="0" y="0"/>
          <a:chExt cx="0" cy="0"/>
        </a:xfrm>
      </p:grpSpPr>
    </p:spTree>
  </p:cSld>
  <p:clrMap accent1="accent1" accent2="accent2" accent3="accent3" accent4="accent4" accent5="accent5" accent6="accent6" bg1="lt1" bg2="dk2" tx1="dk1" tx2="lt2" folHlink="folHlink" hlink="hlink"/>
  <p:sldLayoutIdLst>
    <p:sldLayoutId id="2147483675"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7.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2" name="Shape 92"/>
        <p:cNvGrpSpPr/>
        <p:nvPr/>
      </p:nvGrpSpPr>
      <p:grpSpPr>
        <a:xfrm>
          <a:off x="0" y="0"/>
          <a:ext cx="0" cy="0"/>
          <a:chOff x="0" y="0"/>
          <a:chExt cx="0" cy="0"/>
        </a:xfrm>
      </p:grpSpPr>
      <p:sp>
        <p:nvSpPr>
          <p:cNvPr id="93" name="Google Shape;93;p2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Aleo SemiBold"/>
              <a:buNone/>
              <a:defRPr b="1" i="0" sz="4400" u="none" cap="none" strike="noStrike">
                <a:solidFill>
                  <a:schemeClr val="dk1"/>
                </a:solidFill>
                <a:latin typeface="Aleo SemiBold"/>
                <a:ea typeface="Aleo SemiBold"/>
                <a:cs typeface="Aleo SemiBold"/>
                <a:sym typeface="Aleo SemiBold"/>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94" name="Google Shape;94;p28"/>
          <p:cNvSpPr txBox="1"/>
          <p:nvPr>
            <p:ph idx="1" type="body"/>
          </p:nvPr>
        </p:nvSpPr>
        <p:spPr>
          <a:xfrm>
            <a:off x="838200" y="1825625"/>
            <a:ext cx="10515600" cy="3846513"/>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Open Sans"/>
                <a:ea typeface="Open Sans"/>
                <a:cs typeface="Open Sans"/>
                <a:sym typeface="Open Sans"/>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Open Sans"/>
                <a:ea typeface="Open Sans"/>
                <a:cs typeface="Open Sans"/>
                <a:sym typeface="Open Sans"/>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Open Sans"/>
                <a:ea typeface="Open Sans"/>
                <a:cs typeface="Open Sans"/>
                <a:sym typeface="Open Sans"/>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Open Sans"/>
                <a:ea typeface="Open Sans"/>
                <a:cs typeface="Open Sans"/>
                <a:sym typeface="Open Sans"/>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Open Sans"/>
                <a:ea typeface="Open Sans"/>
                <a:cs typeface="Open Sans"/>
                <a:sym typeface="Open Sans"/>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8.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125" name="Shape 125"/>
        <p:cNvGrpSpPr/>
        <p:nvPr/>
      </p:nvGrpSpPr>
      <p:grpSpPr>
        <a:xfrm>
          <a:off x="0" y="0"/>
          <a:ext cx="0" cy="0"/>
          <a:chOff x="0" y="0"/>
          <a:chExt cx="0" cy="0"/>
        </a:xfrm>
      </p:grpSpPr>
      <p:sp>
        <p:nvSpPr>
          <p:cNvPr id="126" name="Google Shape;126;p3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lt1"/>
              </a:buClr>
              <a:buSzPts val="4400"/>
              <a:buFont typeface="Aleo SemiBold"/>
              <a:buNone/>
              <a:defRPr b="1" i="0" sz="4400" u="none" cap="none" strike="noStrike">
                <a:solidFill>
                  <a:schemeClr val="lt1"/>
                </a:solidFill>
                <a:latin typeface="Aleo SemiBold"/>
                <a:ea typeface="Aleo SemiBold"/>
                <a:cs typeface="Aleo SemiBold"/>
                <a:sym typeface="Aleo SemiBold"/>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27" name="Google Shape;127;p30"/>
          <p:cNvSpPr txBox="1"/>
          <p:nvPr>
            <p:ph idx="1" type="body"/>
          </p:nvPr>
        </p:nvSpPr>
        <p:spPr>
          <a:xfrm>
            <a:off x="838200" y="1825625"/>
            <a:ext cx="10515600" cy="3846513"/>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lt1"/>
              </a:buClr>
              <a:buSzPts val="2800"/>
              <a:buFont typeface="Arial"/>
              <a:buChar char="•"/>
              <a:defRPr b="0" i="0" sz="2800" u="none" cap="none" strike="noStrike">
                <a:solidFill>
                  <a:schemeClr val="lt1"/>
                </a:solidFill>
                <a:latin typeface="Open Sans"/>
                <a:ea typeface="Open Sans"/>
                <a:cs typeface="Open Sans"/>
                <a:sym typeface="Open Sans"/>
              </a:defRPr>
            </a:lvl1pPr>
            <a:lvl2pPr indent="-381000" lvl="1" marL="914400" marR="0" rtl="0" algn="l">
              <a:lnSpc>
                <a:spcPct val="90000"/>
              </a:lnSpc>
              <a:spcBef>
                <a:spcPts val="500"/>
              </a:spcBef>
              <a:spcAft>
                <a:spcPts val="0"/>
              </a:spcAft>
              <a:buClr>
                <a:schemeClr val="lt1"/>
              </a:buClr>
              <a:buSzPts val="2400"/>
              <a:buFont typeface="Arial"/>
              <a:buChar char="•"/>
              <a:defRPr b="0" i="0" sz="2400" u="none" cap="none" strike="noStrike">
                <a:solidFill>
                  <a:schemeClr val="lt1"/>
                </a:solidFill>
                <a:latin typeface="Open Sans"/>
                <a:ea typeface="Open Sans"/>
                <a:cs typeface="Open Sans"/>
                <a:sym typeface="Open Sans"/>
              </a:defRPr>
            </a:lvl2pPr>
            <a:lvl3pPr indent="-355600" lvl="2" marL="1371600" marR="0" rtl="0" algn="l">
              <a:lnSpc>
                <a:spcPct val="90000"/>
              </a:lnSpc>
              <a:spcBef>
                <a:spcPts val="500"/>
              </a:spcBef>
              <a:spcAft>
                <a:spcPts val="0"/>
              </a:spcAft>
              <a:buClr>
                <a:schemeClr val="lt1"/>
              </a:buClr>
              <a:buSzPts val="2000"/>
              <a:buFont typeface="Arial"/>
              <a:buChar char="•"/>
              <a:defRPr b="0" i="0" sz="2000" u="none" cap="none" strike="noStrike">
                <a:solidFill>
                  <a:schemeClr val="lt1"/>
                </a:solidFill>
                <a:latin typeface="Open Sans"/>
                <a:ea typeface="Open Sans"/>
                <a:cs typeface="Open Sans"/>
                <a:sym typeface="Open Sans"/>
              </a:defRPr>
            </a:lvl3pPr>
            <a:lvl4pPr indent="-342900" lvl="3" marL="18288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Open Sans"/>
                <a:ea typeface="Open Sans"/>
                <a:cs typeface="Open Sans"/>
                <a:sym typeface="Open Sans"/>
              </a:defRPr>
            </a:lvl4pPr>
            <a:lvl5pPr indent="-342900" lvl="4" marL="22860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Open Sans"/>
                <a:ea typeface="Open Sans"/>
                <a:cs typeface="Open Sans"/>
                <a:sym typeface="Open Sans"/>
              </a:defRPr>
            </a:lvl5pPr>
            <a:lvl6pPr indent="-342900" lvl="5" marL="27432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Arial"/>
                <a:ea typeface="Arial"/>
                <a:cs typeface="Arial"/>
                <a:sym typeface="Arial"/>
              </a:defRPr>
            </a:lvl6pPr>
            <a:lvl7pPr indent="-342900" lvl="6" marL="32004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Arial"/>
                <a:ea typeface="Arial"/>
                <a:cs typeface="Arial"/>
                <a:sym typeface="Arial"/>
              </a:defRPr>
            </a:lvl7pPr>
            <a:lvl8pPr indent="-342900" lvl="7" marL="36576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Arial"/>
                <a:ea typeface="Arial"/>
                <a:cs typeface="Arial"/>
                <a:sym typeface="Arial"/>
              </a:defRPr>
            </a:lvl8pPr>
            <a:lvl9pPr indent="-342900" lvl="8" marL="41148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87"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9.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131" name="Shape 131"/>
        <p:cNvGrpSpPr/>
        <p:nvPr/>
      </p:nvGrpSpPr>
      <p:grpSpPr>
        <a:xfrm>
          <a:off x="0" y="0"/>
          <a:ext cx="0" cy="0"/>
          <a:chOff x="0" y="0"/>
          <a:chExt cx="0" cy="0"/>
        </a:xfrm>
      </p:grpSpPr>
      <p:sp>
        <p:nvSpPr>
          <p:cNvPr id="132" name="Google Shape;132;p3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Aleo SemiBold"/>
              <a:buNone/>
              <a:defRPr b="1" i="0" sz="4400" u="none" cap="none" strike="noStrike">
                <a:solidFill>
                  <a:schemeClr val="dk1"/>
                </a:solidFill>
                <a:latin typeface="Aleo SemiBold"/>
                <a:ea typeface="Aleo SemiBold"/>
                <a:cs typeface="Aleo SemiBold"/>
                <a:sym typeface="Aleo SemiBold"/>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33" name="Google Shape;133;p32"/>
          <p:cNvSpPr txBox="1"/>
          <p:nvPr>
            <p:ph idx="1" type="body"/>
          </p:nvPr>
        </p:nvSpPr>
        <p:spPr>
          <a:xfrm>
            <a:off x="838200" y="1825625"/>
            <a:ext cx="10515600" cy="3846513"/>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Open Sans"/>
                <a:ea typeface="Open Sans"/>
                <a:cs typeface="Open Sans"/>
                <a:sym typeface="Open Sans"/>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Open Sans"/>
                <a:ea typeface="Open Sans"/>
                <a:cs typeface="Open Sans"/>
                <a:sym typeface="Open Sans"/>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Open Sans"/>
                <a:ea typeface="Open Sans"/>
                <a:cs typeface="Open Sans"/>
                <a:sym typeface="Open Sans"/>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Open Sans"/>
                <a:ea typeface="Open Sans"/>
                <a:cs typeface="Open Sans"/>
                <a:sym typeface="Open Sans"/>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Open Sans"/>
                <a:ea typeface="Open Sans"/>
                <a:cs typeface="Open Sans"/>
                <a:sym typeface="Open Sans"/>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10.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164" name="Shape 164"/>
        <p:cNvGrpSpPr/>
        <p:nvPr/>
      </p:nvGrpSpPr>
      <p:grpSpPr>
        <a:xfrm>
          <a:off x="0" y="0"/>
          <a:ext cx="0" cy="0"/>
          <a:chOff x="0" y="0"/>
          <a:chExt cx="0" cy="0"/>
        </a:xfrm>
      </p:grpSpPr>
    </p:spTree>
  </p:cSld>
  <p:clrMap accent1="accent1" accent2="accent2" accent3="accent3" accent4="accent4" accent5="accent5" accent6="accent6" bg1="lt1" bg2="dk2" tx1="dk1" tx2="lt2" folHlink="folHlink" hlink="hlink"/>
  <p:sldLayoutIdLst>
    <p:sldLayoutId id="2147483699"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1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168" name="Shape 168"/>
        <p:cNvGrpSpPr/>
        <p:nvPr/>
      </p:nvGrpSpPr>
      <p:grpSpPr>
        <a:xfrm>
          <a:off x="0" y="0"/>
          <a:ext cx="0" cy="0"/>
          <a:chOff x="0" y="0"/>
          <a:chExt cx="0" cy="0"/>
        </a:xfrm>
      </p:grpSpPr>
      <p:sp>
        <p:nvSpPr>
          <p:cNvPr id="169" name="Google Shape;169;p6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Aleo SemiBold"/>
              <a:buNone/>
              <a:defRPr b="1" i="0" sz="4400" u="none" cap="none" strike="noStrike">
                <a:solidFill>
                  <a:schemeClr val="dk1"/>
                </a:solidFill>
                <a:latin typeface="Aleo SemiBold"/>
                <a:ea typeface="Aleo SemiBold"/>
                <a:cs typeface="Aleo SemiBold"/>
                <a:sym typeface="Aleo SemiBold"/>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70" name="Google Shape;170;p68"/>
          <p:cNvSpPr txBox="1"/>
          <p:nvPr>
            <p:ph idx="1" type="body"/>
          </p:nvPr>
        </p:nvSpPr>
        <p:spPr>
          <a:xfrm>
            <a:off x="838200" y="1825625"/>
            <a:ext cx="10515600" cy="3846513"/>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Open Sans"/>
                <a:ea typeface="Open Sans"/>
                <a:cs typeface="Open Sans"/>
                <a:sym typeface="Open Sans"/>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Open Sans"/>
                <a:ea typeface="Open Sans"/>
                <a:cs typeface="Open Sans"/>
                <a:sym typeface="Open Sans"/>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Open Sans"/>
                <a:ea typeface="Open Sans"/>
                <a:cs typeface="Open Sans"/>
                <a:sym typeface="Open Sans"/>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Open Sans"/>
                <a:ea typeface="Open Sans"/>
                <a:cs typeface="Open Sans"/>
                <a:sym typeface="Open Sans"/>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Open Sans"/>
                <a:ea typeface="Open Sans"/>
                <a:cs typeface="Open Sans"/>
                <a:sym typeface="Open Sans"/>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7.jpg"/><Relationship Id="rId4" Type="http://schemas.openxmlformats.org/officeDocument/2006/relationships/image" Target="../media/image8.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11.jpg"/><Relationship Id="rId4" Type="http://schemas.openxmlformats.org/officeDocument/2006/relationships/image" Target="../media/image10.jpg"/><Relationship Id="rId5" Type="http://schemas.openxmlformats.org/officeDocument/2006/relationships/image" Target="../media/image14.png"/><Relationship Id="rId6" Type="http://schemas.openxmlformats.org/officeDocument/2006/relationships/image" Target="../media/image12.jpg"/><Relationship Id="rId7" Type="http://schemas.openxmlformats.org/officeDocument/2006/relationships/image" Target="../media/image16.jpg"/><Relationship Id="rId8" Type="http://schemas.openxmlformats.org/officeDocument/2006/relationships/image" Target="../media/image18.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40.jpg"/><Relationship Id="rId4" Type="http://schemas.openxmlformats.org/officeDocument/2006/relationships/image" Target="../media/image13.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xml"/><Relationship Id="rId3" Type="http://schemas.openxmlformats.org/officeDocument/2006/relationships/image" Target="../media/image15.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6.xml"/><Relationship Id="rId3" Type="http://schemas.openxmlformats.org/officeDocument/2006/relationships/image" Target="../media/image21.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7.xml"/><Relationship Id="rId3" Type="http://schemas.openxmlformats.org/officeDocument/2006/relationships/image" Target="../media/image26.png"/><Relationship Id="rId4" Type="http://schemas.openxmlformats.org/officeDocument/2006/relationships/image" Target="../media/image8.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8.xml"/><Relationship Id="rId3" Type="http://schemas.openxmlformats.org/officeDocument/2006/relationships/image" Target="../media/image41.jpg"/><Relationship Id="rId4" Type="http://schemas.openxmlformats.org/officeDocument/2006/relationships/image" Target="../media/image20.jpg"/><Relationship Id="rId5" Type="http://schemas.openxmlformats.org/officeDocument/2006/relationships/image" Target="../media/image24.png"/><Relationship Id="rId6" Type="http://schemas.openxmlformats.org/officeDocument/2006/relationships/image" Target="../media/image8.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9.xml"/><Relationship Id="rId3" Type="http://schemas.openxmlformats.org/officeDocument/2006/relationships/image" Target="../media/image22.png"/><Relationship Id="rId4" Type="http://schemas.openxmlformats.org/officeDocument/2006/relationships/image" Target="../media/image23.jpg"/><Relationship Id="rId5" Type="http://schemas.openxmlformats.org/officeDocument/2006/relationships/image" Target="../media/image3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10.xml"/><Relationship Id="rId3" Type="http://schemas.openxmlformats.org/officeDocument/2006/relationships/image" Target="../media/image32.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2.xml"/><Relationship Id="rId2" Type="http://schemas.openxmlformats.org/officeDocument/2006/relationships/notesSlide" Target="../notesSlides/notesSlide11.xml"/><Relationship Id="rId3" Type="http://schemas.openxmlformats.org/officeDocument/2006/relationships/image" Target="../media/image28.jpg"/><Relationship Id="rId4" Type="http://schemas.openxmlformats.org/officeDocument/2006/relationships/image" Target="../media/image31.jpg"/><Relationship Id="rId5" Type="http://schemas.openxmlformats.org/officeDocument/2006/relationships/image" Target="../media/image25.jpg"/><Relationship Id="rId6" Type="http://schemas.openxmlformats.org/officeDocument/2006/relationships/image" Target="../media/image33.jpg"/><Relationship Id="rId7" Type="http://schemas.openxmlformats.org/officeDocument/2006/relationships/image" Target="../media/image27.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3.xml"/><Relationship Id="rId2" Type="http://schemas.openxmlformats.org/officeDocument/2006/relationships/notesSlide" Target="../notesSlides/notesSlide12.xml"/><Relationship Id="rId3" Type="http://schemas.openxmlformats.org/officeDocument/2006/relationships/image" Target="../media/image29.jpg"/><Relationship Id="rId4" Type="http://schemas.openxmlformats.org/officeDocument/2006/relationships/image" Target="../media/image3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13.xml"/><Relationship Id="rId3" Type="http://schemas.openxmlformats.org/officeDocument/2006/relationships/image" Target="../media/image38.png"/><Relationship Id="rId4" Type="http://schemas.openxmlformats.org/officeDocument/2006/relationships/image" Target="../media/image8.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3.xml"/><Relationship Id="rId2" Type="http://schemas.openxmlformats.org/officeDocument/2006/relationships/notesSlide" Target="../notesSlides/notesSlide14.xml"/><Relationship Id="rId3" Type="http://schemas.openxmlformats.org/officeDocument/2006/relationships/image" Target="../media/image3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15.xml"/><Relationship Id="rId3" Type="http://schemas.openxmlformats.org/officeDocument/2006/relationships/image" Target="../media/image8.jpg"/><Relationship Id="rId4" Type="http://schemas.openxmlformats.org/officeDocument/2006/relationships/image" Target="../media/image35.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sp>
        <p:nvSpPr>
          <p:cNvPr id="205" name="Google Shape;205;p1"/>
          <p:cNvSpPr txBox="1"/>
          <p:nvPr>
            <p:ph type="ctrTitle"/>
          </p:nvPr>
        </p:nvSpPr>
        <p:spPr>
          <a:xfrm>
            <a:off x="4992624" y="3699803"/>
            <a:ext cx="6986016" cy="1821375"/>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lt1"/>
              </a:buClr>
              <a:buSzPts val="6000"/>
              <a:buFont typeface="Aleo Medium"/>
              <a:buNone/>
            </a:pPr>
            <a:r>
              <a:rPr lang="en-US"/>
              <a:t>Stadium Seats to Luxury Suites</a:t>
            </a:r>
            <a:endParaRPr/>
          </a:p>
        </p:txBody>
      </p:sp>
      <p:sp>
        <p:nvSpPr>
          <p:cNvPr id="206" name="Google Shape;206;p1"/>
          <p:cNvSpPr txBox="1"/>
          <p:nvPr>
            <p:ph idx="1" type="subTitle"/>
          </p:nvPr>
        </p:nvSpPr>
        <p:spPr>
          <a:xfrm>
            <a:off x="5419442" y="5521178"/>
            <a:ext cx="6345501" cy="576531"/>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chemeClr val="lt1"/>
              </a:buClr>
              <a:buSzPts val="2400"/>
              <a:buNone/>
            </a:pPr>
            <a:r>
              <a:rPr lang="en-US"/>
              <a:t>The Future of Catering at Live Sports &amp; Entertainment Events</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0" name="Shape 210"/>
        <p:cNvGrpSpPr/>
        <p:nvPr/>
      </p:nvGrpSpPr>
      <p:grpSpPr>
        <a:xfrm>
          <a:off x="0" y="0"/>
          <a:ext cx="0" cy="0"/>
          <a:chOff x="0" y="0"/>
          <a:chExt cx="0" cy="0"/>
        </a:xfrm>
      </p:grpSpPr>
      <p:sp>
        <p:nvSpPr>
          <p:cNvPr id="211" name="Google Shape;211;p2"/>
          <p:cNvSpPr/>
          <p:nvPr/>
        </p:nvSpPr>
        <p:spPr>
          <a:xfrm>
            <a:off x="0" y="0"/>
            <a:ext cx="12192000" cy="68580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12" name="Google Shape;212;p2"/>
          <p:cNvSpPr txBox="1"/>
          <p:nvPr>
            <p:ph type="ctrTitle"/>
          </p:nvPr>
        </p:nvSpPr>
        <p:spPr>
          <a:xfrm>
            <a:off x="6981824" y="1367673"/>
            <a:ext cx="4375151" cy="2665509"/>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6000"/>
              <a:buFont typeface="Aleo Medium"/>
              <a:buNone/>
            </a:pPr>
            <a:r>
              <a:rPr lang="en-US"/>
              <a:t>J.C. Campbell </a:t>
            </a:r>
            <a:endParaRPr/>
          </a:p>
        </p:txBody>
      </p:sp>
      <p:sp>
        <p:nvSpPr>
          <p:cNvPr id="213" name="Google Shape;213;p2"/>
          <p:cNvSpPr txBox="1"/>
          <p:nvPr>
            <p:ph idx="1" type="subTitle"/>
          </p:nvPr>
        </p:nvSpPr>
        <p:spPr>
          <a:xfrm>
            <a:off x="6979182" y="4414180"/>
            <a:ext cx="4377793" cy="884538"/>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lt1"/>
              </a:buClr>
              <a:buSzPts val="2400"/>
              <a:buNone/>
            </a:pPr>
            <a:r>
              <a:rPr lang="en-US"/>
              <a:t>EVP Operations </a:t>
            </a:r>
            <a:endParaRPr/>
          </a:p>
          <a:p>
            <a:pPr indent="0" lvl="0" marL="0" rtl="0" algn="ctr">
              <a:lnSpc>
                <a:spcPct val="90000"/>
              </a:lnSpc>
              <a:spcBef>
                <a:spcPts val="1000"/>
              </a:spcBef>
              <a:spcAft>
                <a:spcPts val="0"/>
              </a:spcAft>
              <a:buClr>
                <a:schemeClr val="lt1"/>
              </a:buClr>
              <a:buSzPts val="2400"/>
              <a:buNone/>
            </a:pPr>
            <a:r>
              <a:rPr lang="en-US"/>
              <a:t>Proof of the Pudding</a:t>
            </a:r>
            <a:endParaRPr/>
          </a:p>
        </p:txBody>
      </p:sp>
      <p:pic>
        <p:nvPicPr>
          <p:cNvPr id="214" name="Google Shape;214;p2"/>
          <p:cNvPicPr preferRelativeResize="0"/>
          <p:nvPr/>
        </p:nvPicPr>
        <p:blipFill rotWithShape="1">
          <a:blip r:embed="rId3">
            <a:alphaModFix/>
          </a:blip>
          <a:srcRect b="0" l="5562" r="3313" t="0"/>
          <a:stretch/>
        </p:blipFill>
        <p:spPr>
          <a:xfrm>
            <a:off x="1" y="2"/>
            <a:ext cx="6249303" cy="6857998"/>
          </a:xfrm>
          <a:custGeom>
            <a:rect b="b" l="l" r="r" t="t"/>
            <a:pathLst>
              <a:path extrusionOk="0" h="6857998" w="6249303">
                <a:moveTo>
                  <a:pt x="5497146" y="6118149"/>
                </a:moveTo>
                <a:cubicBezTo>
                  <a:pt x="5503695" y="6124102"/>
                  <a:pt x="5511317" y="6129341"/>
                  <a:pt x="5518366" y="6133723"/>
                </a:cubicBezTo>
                <a:cubicBezTo>
                  <a:pt x="5525509" y="6138152"/>
                  <a:pt x="5530855" y="6143474"/>
                  <a:pt x="5534525" y="6149380"/>
                </a:cubicBezTo>
                <a:lnTo>
                  <a:pt x="5540000" y="6166562"/>
                </a:lnTo>
                <a:lnTo>
                  <a:pt x="5534525" y="6149379"/>
                </a:lnTo>
                <a:cubicBezTo>
                  <a:pt x="5530855" y="6143474"/>
                  <a:pt x="5525509" y="6138152"/>
                  <a:pt x="5518366" y="6133722"/>
                </a:cubicBezTo>
                <a:cubicBezTo>
                  <a:pt x="5511317" y="6129341"/>
                  <a:pt x="5503695" y="6124102"/>
                  <a:pt x="5497146" y="6118149"/>
                </a:cubicBezTo>
                <a:close/>
                <a:moveTo>
                  <a:pt x="5405304" y="4941372"/>
                </a:moveTo>
                <a:lnTo>
                  <a:pt x="5408634" y="4950869"/>
                </a:lnTo>
                <a:lnTo>
                  <a:pt x="5418318" y="4991382"/>
                </a:lnTo>
                <a:lnTo>
                  <a:pt x="5408634" y="4950868"/>
                </a:lnTo>
                <a:close/>
                <a:moveTo>
                  <a:pt x="5409242" y="4749807"/>
                </a:moveTo>
                <a:cubicBezTo>
                  <a:pt x="5397106" y="4762826"/>
                  <a:pt x="5396249" y="4781365"/>
                  <a:pt x="5394535" y="4799797"/>
                </a:cubicBezTo>
                <a:cubicBezTo>
                  <a:pt x="5396249" y="4781365"/>
                  <a:pt x="5397106" y="4762827"/>
                  <a:pt x="5409242" y="4749807"/>
                </a:cubicBezTo>
                <a:close/>
                <a:moveTo>
                  <a:pt x="5427041" y="4543185"/>
                </a:moveTo>
                <a:cubicBezTo>
                  <a:pt x="5428019" y="4548281"/>
                  <a:pt x="5430065" y="4553662"/>
                  <a:pt x="5432447" y="4557092"/>
                </a:cubicBezTo>
                <a:cubicBezTo>
                  <a:pt x="5444067" y="4573618"/>
                  <a:pt x="5452855" y="4588275"/>
                  <a:pt x="5458810" y="4602021"/>
                </a:cubicBezTo>
                <a:cubicBezTo>
                  <a:pt x="5452855" y="4588275"/>
                  <a:pt x="5444067" y="4573618"/>
                  <a:pt x="5432447" y="4557091"/>
                </a:cubicBezTo>
                <a:close/>
                <a:moveTo>
                  <a:pt x="5893259" y="2819253"/>
                </a:moveTo>
                <a:lnTo>
                  <a:pt x="5904902" y="2827484"/>
                </a:lnTo>
                <a:lnTo>
                  <a:pt x="5904904" y="2827486"/>
                </a:lnTo>
                <a:lnTo>
                  <a:pt x="5933407" y="2861156"/>
                </a:lnTo>
                <a:lnTo>
                  <a:pt x="5923753" y="2842392"/>
                </a:lnTo>
                <a:lnTo>
                  <a:pt x="5904904" y="2827486"/>
                </a:lnTo>
                <a:lnTo>
                  <a:pt x="5904902" y="2827483"/>
                </a:lnTo>
                <a:close/>
                <a:moveTo>
                  <a:pt x="5823604" y="1974015"/>
                </a:moveTo>
                <a:lnTo>
                  <a:pt x="5817090" y="1999763"/>
                </a:lnTo>
                <a:cubicBezTo>
                  <a:pt x="5813281" y="2008056"/>
                  <a:pt x="5807601" y="2016020"/>
                  <a:pt x="5799362" y="2023547"/>
                </a:cubicBezTo>
                <a:cubicBezTo>
                  <a:pt x="5815841" y="2008497"/>
                  <a:pt x="5822079" y="1991685"/>
                  <a:pt x="5823604" y="1974015"/>
                </a:cubicBezTo>
                <a:close/>
                <a:moveTo>
                  <a:pt x="5806410" y="1768838"/>
                </a:moveTo>
                <a:cubicBezTo>
                  <a:pt x="5802029" y="1774411"/>
                  <a:pt x="5799266" y="1779948"/>
                  <a:pt x="5797809" y="1785412"/>
                </a:cubicBezTo>
                <a:lnTo>
                  <a:pt x="5797028" y="1801558"/>
                </a:lnTo>
                <a:cubicBezTo>
                  <a:pt x="5795361" y="1790986"/>
                  <a:pt x="5797647" y="1779981"/>
                  <a:pt x="5806410" y="1768838"/>
                </a:cubicBezTo>
                <a:close/>
                <a:moveTo>
                  <a:pt x="5915999" y="520953"/>
                </a:moveTo>
                <a:lnTo>
                  <a:pt x="5909271" y="549926"/>
                </a:lnTo>
                <a:lnTo>
                  <a:pt x="5903017" y="566616"/>
                </a:lnTo>
                <a:lnTo>
                  <a:pt x="5897067" y="581804"/>
                </a:lnTo>
                <a:lnTo>
                  <a:pt x="5896649" y="583595"/>
                </a:lnTo>
                <a:lnTo>
                  <a:pt x="5894474" y="589388"/>
                </a:lnTo>
                <a:cubicBezTo>
                  <a:pt x="5892074" y="597005"/>
                  <a:pt x="5890316" y="604728"/>
                  <a:pt x="5889851" y="612658"/>
                </a:cubicBezTo>
                <a:lnTo>
                  <a:pt x="5896649" y="583595"/>
                </a:lnTo>
                <a:lnTo>
                  <a:pt x="5902965" y="566754"/>
                </a:lnTo>
                <a:lnTo>
                  <a:pt x="5903017" y="566616"/>
                </a:lnTo>
                <a:lnTo>
                  <a:pt x="5908855" y="551717"/>
                </a:lnTo>
                <a:lnTo>
                  <a:pt x="5909271" y="549926"/>
                </a:lnTo>
                <a:lnTo>
                  <a:pt x="5911436" y="544146"/>
                </a:lnTo>
                <a:cubicBezTo>
                  <a:pt x="5913823" y="536547"/>
                  <a:pt x="5915561" y="528850"/>
                  <a:pt x="5915999" y="520953"/>
                </a:cubicBezTo>
                <a:close/>
                <a:moveTo>
                  <a:pt x="5864896" y="268794"/>
                </a:moveTo>
                <a:cubicBezTo>
                  <a:pt x="5862371" y="279176"/>
                  <a:pt x="5860668" y="289296"/>
                  <a:pt x="5860021" y="299164"/>
                </a:cubicBezTo>
                <a:cubicBezTo>
                  <a:pt x="5859371" y="309031"/>
                  <a:pt x="5859776" y="318646"/>
                  <a:pt x="5861466" y="328017"/>
                </a:cubicBezTo>
                <a:close/>
                <a:moveTo>
                  <a:pt x="0" y="0"/>
                </a:moveTo>
                <a:lnTo>
                  <a:pt x="6182312" y="0"/>
                </a:lnTo>
                <a:lnTo>
                  <a:pt x="6178097" y="24480"/>
                </a:lnTo>
                <a:cubicBezTo>
                  <a:pt x="6175612" y="32636"/>
                  <a:pt x="6171850" y="40471"/>
                  <a:pt x="6166086" y="47806"/>
                </a:cubicBezTo>
                <a:cubicBezTo>
                  <a:pt x="6151226" y="66857"/>
                  <a:pt x="6154655" y="85336"/>
                  <a:pt x="6156942" y="105718"/>
                </a:cubicBezTo>
                <a:cubicBezTo>
                  <a:pt x="6158656" y="121150"/>
                  <a:pt x="6158085" y="136963"/>
                  <a:pt x="6158277" y="152584"/>
                </a:cubicBezTo>
                <a:cubicBezTo>
                  <a:pt x="6158846" y="180017"/>
                  <a:pt x="6159037" y="207450"/>
                  <a:pt x="6159990" y="234883"/>
                </a:cubicBezTo>
                <a:cubicBezTo>
                  <a:pt x="6160370" y="243648"/>
                  <a:pt x="6165135" y="252600"/>
                  <a:pt x="6164373" y="261173"/>
                </a:cubicBezTo>
                <a:cubicBezTo>
                  <a:pt x="6160752" y="300800"/>
                  <a:pt x="6155037" y="340425"/>
                  <a:pt x="6151798" y="380050"/>
                </a:cubicBezTo>
                <a:cubicBezTo>
                  <a:pt x="6149894" y="402529"/>
                  <a:pt x="6153511" y="425581"/>
                  <a:pt x="6150846" y="447870"/>
                </a:cubicBezTo>
                <a:cubicBezTo>
                  <a:pt x="6147798" y="473587"/>
                  <a:pt x="6139988" y="498733"/>
                  <a:pt x="6135223" y="524262"/>
                </a:cubicBezTo>
                <a:cubicBezTo>
                  <a:pt x="6133891" y="531310"/>
                  <a:pt x="6135606" y="539121"/>
                  <a:pt x="6135985" y="546552"/>
                </a:cubicBezTo>
                <a:cubicBezTo>
                  <a:pt x="6136367" y="554933"/>
                  <a:pt x="6137129" y="563125"/>
                  <a:pt x="6137320" y="571508"/>
                </a:cubicBezTo>
                <a:cubicBezTo>
                  <a:pt x="6137702" y="597037"/>
                  <a:pt x="6137129" y="622564"/>
                  <a:pt x="6138464" y="648092"/>
                </a:cubicBezTo>
                <a:cubicBezTo>
                  <a:pt x="6139225" y="663713"/>
                  <a:pt x="6147035" y="680096"/>
                  <a:pt x="6144177" y="694576"/>
                </a:cubicBezTo>
                <a:cubicBezTo>
                  <a:pt x="6138654" y="724104"/>
                  <a:pt x="6151036" y="753633"/>
                  <a:pt x="6140750" y="783158"/>
                </a:cubicBezTo>
                <a:cubicBezTo>
                  <a:pt x="6137702" y="792306"/>
                  <a:pt x="6145322" y="804877"/>
                  <a:pt x="6145702" y="815929"/>
                </a:cubicBezTo>
                <a:cubicBezTo>
                  <a:pt x="6146654" y="843552"/>
                  <a:pt x="6146464" y="871173"/>
                  <a:pt x="6146274" y="898797"/>
                </a:cubicBezTo>
                <a:cubicBezTo>
                  <a:pt x="6146084" y="923562"/>
                  <a:pt x="6148750" y="949281"/>
                  <a:pt x="6143416" y="973095"/>
                </a:cubicBezTo>
                <a:cubicBezTo>
                  <a:pt x="6137702" y="998052"/>
                  <a:pt x="6138464" y="1020529"/>
                  <a:pt x="6144940" y="1044725"/>
                </a:cubicBezTo>
                <a:cubicBezTo>
                  <a:pt x="6149322" y="1061298"/>
                  <a:pt x="6149894" y="1078826"/>
                  <a:pt x="6151226" y="1095972"/>
                </a:cubicBezTo>
                <a:cubicBezTo>
                  <a:pt x="6152750" y="1114449"/>
                  <a:pt x="6148750" y="1134834"/>
                  <a:pt x="6155037" y="1151600"/>
                </a:cubicBezTo>
                <a:cubicBezTo>
                  <a:pt x="6173706" y="1201512"/>
                  <a:pt x="6177706" y="1252757"/>
                  <a:pt x="6177706" y="1304955"/>
                </a:cubicBezTo>
                <a:cubicBezTo>
                  <a:pt x="6177706" y="1314483"/>
                  <a:pt x="6175041" y="1324198"/>
                  <a:pt x="6172183" y="1333341"/>
                </a:cubicBezTo>
                <a:cubicBezTo>
                  <a:pt x="6155037" y="1386684"/>
                  <a:pt x="6156560" y="1440216"/>
                  <a:pt x="6167039" y="1494509"/>
                </a:cubicBezTo>
                <a:cubicBezTo>
                  <a:pt x="6169325" y="1505751"/>
                  <a:pt x="6169706" y="1518324"/>
                  <a:pt x="6167421" y="1529563"/>
                </a:cubicBezTo>
                <a:cubicBezTo>
                  <a:pt x="6160752" y="1561189"/>
                  <a:pt x="6149702" y="1591859"/>
                  <a:pt x="6144940" y="1623675"/>
                </a:cubicBezTo>
                <a:cubicBezTo>
                  <a:pt x="6137129" y="1676253"/>
                  <a:pt x="6163417" y="1721785"/>
                  <a:pt x="6180565" y="1768838"/>
                </a:cubicBezTo>
                <a:cubicBezTo>
                  <a:pt x="6196758" y="1813610"/>
                  <a:pt x="6233335" y="1851709"/>
                  <a:pt x="6225142" y="1904673"/>
                </a:cubicBezTo>
                <a:cubicBezTo>
                  <a:pt x="6224381" y="1910004"/>
                  <a:pt x="6229524" y="1915912"/>
                  <a:pt x="6230858" y="1921817"/>
                </a:cubicBezTo>
                <a:cubicBezTo>
                  <a:pt x="6234479" y="1938009"/>
                  <a:pt x="6238857" y="1954202"/>
                  <a:pt x="6240574" y="1970586"/>
                </a:cubicBezTo>
                <a:cubicBezTo>
                  <a:pt x="6242861" y="1990589"/>
                  <a:pt x="6242100" y="2010974"/>
                  <a:pt x="6244004" y="2030977"/>
                </a:cubicBezTo>
                <a:cubicBezTo>
                  <a:pt x="6245147" y="2043835"/>
                  <a:pt x="6247242" y="2056600"/>
                  <a:pt x="6249052" y="2069340"/>
                </a:cubicBezTo>
                <a:lnTo>
                  <a:pt x="6249303" y="2072225"/>
                </a:lnTo>
                <a:lnTo>
                  <a:pt x="6249303" y="2131532"/>
                </a:lnTo>
                <a:lnTo>
                  <a:pt x="6248432" y="2138304"/>
                </a:lnTo>
                <a:cubicBezTo>
                  <a:pt x="6246241" y="2148519"/>
                  <a:pt x="6243623" y="2158712"/>
                  <a:pt x="6241908" y="2168903"/>
                </a:cubicBezTo>
                <a:cubicBezTo>
                  <a:pt x="6237145" y="2197670"/>
                  <a:pt x="6238479" y="2229296"/>
                  <a:pt x="6226286" y="2254633"/>
                </a:cubicBezTo>
                <a:cubicBezTo>
                  <a:pt x="6213332" y="2281683"/>
                  <a:pt x="6207426" y="2307402"/>
                  <a:pt x="6211426" y="2335405"/>
                </a:cubicBezTo>
                <a:cubicBezTo>
                  <a:pt x="6212760" y="2344741"/>
                  <a:pt x="6220762" y="2356744"/>
                  <a:pt x="6228952" y="2360933"/>
                </a:cubicBezTo>
                <a:cubicBezTo>
                  <a:pt x="6247241" y="2370270"/>
                  <a:pt x="6250481" y="2383032"/>
                  <a:pt x="6244193" y="2400369"/>
                </a:cubicBezTo>
                <a:cubicBezTo>
                  <a:pt x="6238857" y="2415420"/>
                  <a:pt x="6236192" y="2433897"/>
                  <a:pt x="6225904" y="2444184"/>
                </a:cubicBezTo>
                <a:cubicBezTo>
                  <a:pt x="6196758" y="2473333"/>
                  <a:pt x="6195806" y="2510483"/>
                  <a:pt x="6187996" y="2546678"/>
                </a:cubicBezTo>
                <a:cubicBezTo>
                  <a:pt x="6183231" y="2568774"/>
                  <a:pt x="6183041" y="2589352"/>
                  <a:pt x="6186279" y="2611450"/>
                </a:cubicBezTo>
                <a:cubicBezTo>
                  <a:pt x="6193518" y="2659455"/>
                  <a:pt x="6183231" y="2706131"/>
                  <a:pt x="6170087" y="2752235"/>
                </a:cubicBezTo>
                <a:cubicBezTo>
                  <a:pt x="6161325" y="2782716"/>
                  <a:pt x="6155990" y="2813958"/>
                  <a:pt x="6147035" y="2844248"/>
                </a:cubicBezTo>
                <a:cubicBezTo>
                  <a:pt x="6140177" y="2866918"/>
                  <a:pt x="6131985" y="2889587"/>
                  <a:pt x="6120937" y="2910353"/>
                </a:cubicBezTo>
                <a:cubicBezTo>
                  <a:pt x="6104743" y="2940455"/>
                  <a:pt x="6080358" y="2966742"/>
                  <a:pt x="6086835" y="3005035"/>
                </a:cubicBezTo>
                <a:cubicBezTo>
                  <a:pt x="6092550" y="3038756"/>
                  <a:pt x="6080550" y="3069235"/>
                  <a:pt x="6069119" y="3100099"/>
                </a:cubicBezTo>
                <a:cubicBezTo>
                  <a:pt x="6060737" y="3122770"/>
                  <a:pt x="6052162" y="3145436"/>
                  <a:pt x="6046828" y="3168870"/>
                </a:cubicBezTo>
                <a:cubicBezTo>
                  <a:pt x="6040542" y="3196686"/>
                  <a:pt x="6043210" y="3228119"/>
                  <a:pt x="6031589" y="3252885"/>
                </a:cubicBezTo>
                <a:cubicBezTo>
                  <a:pt x="6019396" y="3278795"/>
                  <a:pt x="6027588" y="3300319"/>
                  <a:pt x="6031017" y="3323372"/>
                </a:cubicBezTo>
                <a:cubicBezTo>
                  <a:pt x="6036353" y="3360139"/>
                  <a:pt x="6046258" y="3396719"/>
                  <a:pt x="6033685" y="3433866"/>
                </a:cubicBezTo>
                <a:cubicBezTo>
                  <a:pt x="6018444" y="3479015"/>
                  <a:pt x="6002060" y="3523785"/>
                  <a:pt x="5987583" y="3569124"/>
                </a:cubicBezTo>
                <a:cubicBezTo>
                  <a:pt x="5982056" y="3586653"/>
                  <a:pt x="5979770" y="3605509"/>
                  <a:pt x="5977295" y="3623799"/>
                </a:cubicBezTo>
                <a:cubicBezTo>
                  <a:pt x="5975197" y="3641134"/>
                  <a:pt x="5980533" y="3661899"/>
                  <a:pt x="5972533" y="3675238"/>
                </a:cubicBezTo>
                <a:cubicBezTo>
                  <a:pt x="5951958" y="3709529"/>
                  <a:pt x="5941860" y="3744770"/>
                  <a:pt x="5941860" y="3784397"/>
                </a:cubicBezTo>
                <a:cubicBezTo>
                  <a:pt x="5941860" y="3799258"/>
                  <a:pt x="5933287" y="3813737"/>
                  <a:pt x="5931762" y="3828785"/>
                </a:cubicBezTo>
                <a:cubicBezTo>
                  <a:pt x="5929858" y="3849362"/>
                  <a:pt x="5924714" y="3872985"/>
                  <a:pt x="5931955" y="3890891"/>
                </a:cubicBezTo>
                <a:cubicBezTo>
                  <a:pt x="5949100" y="3932993"/>
                  <a:pt x="5934810" y="3967091"/>
                  <a:pt x="5917857" y="4003861"/>
                </a:cubicBezTo>
                <a:cubicBezTo>
                  <a:pt x="5901092" y="4040058"/>
                  <a:pt x="5887757" y="4078159"/>
                  <a:pt x="5876707" y="4116641"/>
                </a:cubicBezTo>
                <a:cubicBezTo>
                  <a:pt x="5872706" y="4131119"/>
                  <a:pt x="5879375" y="4148453"/>
                  <a:pt x="5880708" y="4164458"/>
                </a:cubicBezTo>
                <a:cubicBezTo>
                  <a:pt x="5881089" y="4170174"/>
                  <a:pt x="5881661" y="4176461"/>
                  <a:pt x="5879756" y="4181603"/>
                </a:cubicBezTo>
                <a:cubicBezTo>
                  <a:pt x="5861466" y="4231324"/>
                  <a:pt x="5847560" y="4281810"/>
                  <a:pt x="5857085" y="4335722"/>
                </a:cubicBezTo>
                <a:cubicBezTo>
                  <a:pt x="5858038" y="4340674"/>
                  <a:pt x="5855942" y="4346201"/>
                  <a:pt x="5854608" y="4351154"/>
                </a:cubicBezTo>
                <a:cubicBezTo>
                  <a:pt x="5847751" y="4375349"/>
                  <a:pt x="5836892" y="4398972"/>
                  <a:pt x="5834415" y="4423545"/>
                </a:cubicBezTo>
                <a:cubicBezTo>
                  <a:pt x="5828319" y="4484127"/>
                  <a:pt x="5825841" y="4545086"/>
                  <a:pt x="5821841" y="4606053"/>
                </a:cubicBezTo>
                <a:cubicBezTo>
                  <a:pt x="5821653" y="4609863"/>
                  <a:pt x="5821653" y="4613864"/>
                  <a:pt x="5820317" y="4617291"/>
                </a:cubicBezTo>
                <a:cubicBezTo>
                  <a:pt x="5812125" y="4639772"/>
                  <a:pt x="5814794" y="4659393"/>
                  <a:pt x="5830414" y="4678445"/>
                </a:cubicBezTo>
                <a:cubicBezTo>
                  <a:pt x="5837273" y="4686828"/>
                  <a:pt x="5840892" y="4698258"/>
                  <a:pt x="5844703" y="4708734"/>
                </a:cubicBezTo>
                <a:cubicBezTo>
                  <a:pt x="5850418" y="4724167"/>
                  <a:pt x="5855942" y="4739978"/>
                  <a:pt x="5859562" y="4755980"/>
                </a:cubicBezTo>
                <a:cubicBezTo>
                  <a:pt x="5862991" y="4771793"/>
                  <a:pt x="5867753" y="4788747"/>
                  <a:pt x="5865088" y="4803988"/>
                </a:cubicBezTo>
                <a:cubicBezTo>
                  <a:pt x="5860326" y="4831420"/>
                  <a:pt x="5849657" y="4857522"/>
                  <a:pt x="5842606" y="4884572"/>
                </a:cubicBezTo>
                <a:cubicBezTo>
                  <a:pt x="5840129" y="4893907"/>
                  <a:pt x="5840512" y="4904195"/>
                  <a:pt x="5840321" y="4913909"/>
                </a:cubicBezTo>
                <a:cubicBezTo>
                  <a:pt x="5839750" y="4936201"/>
                  <a:pt x="5845274" y="4959061"/>
                  <a:pt x="5829462" y="4979253"/>
                </a:cubicBezTo>
                <a:cubicBezTo>
                  <a:pt x="5814602" y="4997922"/>
                  <a:pt x="5818983" y="5016785"/>
                  <a:pt x="5830223" y="5036405"/>
                </a:cubicBezTo>
                <a:cubicBezTo>
                  <a:pt x="5838225" y="5050504"/>
                  <a:pt x="5844513" y="5066505"/>
                  <a:pt x="5847560" y="5082317"/>
                </a:cubicBezTo>
                <a:cubicBezTo>
                  <a:pt x="5851752" y="5104036"/>
                  <a:pt x="5853466" y="5125562"/>
                  <a:pt x="5850988" y="5148995"/>
                </a:cubicBezTo>
                <a:cubicBezTo>
                  <a:pt x="5849275" y="5165570"/>
                  <a:pt x="5848512" y="5179097"/>
                  <a:pt x="5838416" y="5192051"/>
                </a:cubicBezTo>
                <a:cubicBezTo>
                  <a:pt x="5836892" y="5194145"/>
                  <a:pt x="5836510" y="5197955"/>
                  <a:pt x="5836703" y="5200813"/>
                </a:cubicBezTo>
                <a:cubicBezTo>
                  <a:pt x="5839941" y="5238343"/>
                  <a:pt x="5838225" y="5275491"/>
                  <a:pt x="5835937" y="5313403"/>
                </a:cubicBezTo>
                <a:cubicBezTo>
                  <a:pt x="5832892" y="5361598"/>
                  <a:pt x="5841844" y="5412276"/>
                  <a:pt x="5873849" y="5453995"/>
                </a:cubicBezTo>
                <a:cubicBezTo>
                  <a:pt x="5878613" y="5460092"/>
                  <a:pt x="5880708" y="5469236"/>
                  <a:pt x="5881852" y="5477239"/>
                </a:cubicBezTo>
                <a:cubicBezTo>
                  <a:pt x="5886804" y="5514957"/>
                  <a:pt x="5890233" y="5552869"/>
                  <a:pt x="5895758" y="5590590"/>
                </a:cubicBezTo>
                <a:cubicBezTo>
                  <a:pt x="5898806" y="5611164"/>
                  <a:pt x="5901474" y="5632691"/>
                  <a:pt x="5909856" y="5651360"/>
                </a:cubicBezTo>
                <a:cubicBezTo>
                  <a:pt x="5918047" y="5669647"/>
                  <a:pt x="5927762" y="5684320"/>
                  <a:pt x="5910618" y="5695178"/>
                </a:cubicBezTo>
                <a:cubicBezTo>
                  <a:pt x="5919762" y="5714607"/>
                  <a:pt x="5927383" y="5731564"/>
                  <a:pt x="5935573" y="5748136"/>
                </a:cubicBezTo>
                <a:cubicBezTo>
                  <a:pt x="5938620" y="5754234"/>
                  <a:pt x="5943575" y="5759378"/>
                  <a:pt x="5946433" y="5765474"/>
                </a:cubicBezTo>
                <a:cubicBezTo>
                  <a:pt x="5949481" y="5771953"/>
                  <a:pt x="5951385" y="5779191"/>
                  <a:pt x="5952911" y="5786239"/>
                </a:cubicBezTo>
                <a:cubicBezTo>
                  <a:pt x="5959768" y="5817674"/>
                  <a:pt x="5966054" y="5849107"/>
                  <a:pt x="5973485" y="5880348"/>
                </a:cubicBezTo>
                <a:cubicBezTo>
                  <a:pt x="5975008" y="5886447"/>
                  <a:pt x="5981104" y="5891590"/>
                  <a:pt x="5985103" y="5897114"/>
                </a:cubicBezTo>
                <a:cubicBezTo>
                  <a:pt x="5987772" y="5900735"/>
                  <a:pt x="5991773" y="5904353"/>
                  <a:pt x="5992345" y="5908355"/>
                </a:cubicBezTo>
                <a:cubicBezTo>
                  <a:pt x="5996917" y="5938836"/>
                  <a:pt x="6002252" y="5969124"/>
                  <a:pt x="6004537" y="5999796"/>
                </a:cubicBezTo>
                <a:cubicBezTo>
                  <a:pt x="6006440" y="6025515"/>
                  <a:pt x="6005871" y="6050282"/>
                  <a:pt x="6039018" y="6056948"/>
                </a:cubicBezTo>
                <a:cubicBezTo>
                  <a:pt x="6044734" y="6058092"/>
                  <a:pt x="6050831" y="6066284"/>
                  <a:pt x="6053687" y="6072569"/>
                </a:cubicBezTo>
                <a:cubicBezTo>
                  <a:pt x="6061879" y="6090477"/>
                  <a:pt x="6067404" y="6109530"/>
                  <a:pt x="6075785" y="6127247"/>
                </a:cubicBezTo>
                <a:cubicBezTo>
                  <a:pt x="6103790" y="6185351"/>
                  <a:pt x="6121508" y="6246121"/>
                  <a:pt x="6118269" y="6311084"/>
                </a:cubicBezTo>
                <a:cubicBezTo>
                  <a:pt x="6117317" y="6331277"/>
                  <a:pt x="6107028" y="6350899"/>
                  <a:pt x="6103217" y="6363664"/>
                </a:cubicBezTo>
                <a:cubicBezTo>
                  <a:pt x="6118269" y="6400429"/>
                  <a:pt x="6132747" y="6431292"/>
                  <a:pt x="6143606" y="6463490"/>
                </a:cubicBezTo>
                <a:cubicBezTo>
                  <a:pt x="6153322" y="6491874"/>
                  <a:pt x="6159418" y="6521593"/>
                  <a:pt x="6166466" y="6550742"/>
                </a:cubicBezTo>
                <a:cubicBezTo>
                  <a:pt x="6169135" y="6561411"/>
                  <a:pt x="6170658" y="6572269"/>
                  <a:pt x="6171993" y="6583128"/>
                </a:cubicBezTo>
                <a:cubicBezTo>
                  <a:pt x="6176183" y="6617036"/>
                  <a:pt x="6166086" y="6652472"/>
                  <a:pt x="6182089" y="6685617"/>
                </a:cubicBezTo>
                <a:cubicBezTo>
                  <a:pt x="6190471" y="6702955"/>
                  <a:pt x="6200567" y="6720103"/>
                  <a:pt x="6204949" y="6738388"/>
                </a:cubicBezTo>
                <a:cubicBezTo>
                  <a:pt x="6209712" y="6758011"/>
                  <a:pt x="6217142" y="6777207"/>
                  <a:pt x="6222453" y="6796804"/>
                </a:cubicBezTo>
                <a:lnTo>
                  <a:pt x="6227224" y="6857457"/>
                </a:lnTo>
                <a:lnTo>
                  <a:pt x="6099985" y="6857457"/>
                </a:lnTo>
                <a:lnTo>
                  <a:pt x="6099985" y="6857998"/>
                </a:lnTo>
                <a:lnTo>
                  <a:pt x="0" y="6857998"/>
                </a:lnTo>
                <a:close/>
              </a:path>
            </a:pathLst>
          </a:custGeom>
          <a:noFill/>
          <a:ln>
            <a:noFill/>
          </a:ln>
          <a:effectLst>
            <a:outerShdw blurRad="381000" rotWithShape="0" algn="tl" dist="152400">
              <a:srgbClr val="000000">
                <a:alpha val="10196"/>
              </a:srgbClr>
            </a:outerShdw>
          </a:effectLst>
        </p:spPr>
      </p:pic>
      <p:sp>
        <p:nvSpPr>
          <p:cNvPr id="215" name="Google Shape;215;p2"/>
          <p:cNvSpPr/>
          <p:nvPr/>
        </p:nvSpPr>
        <p:spPr>
          <a:xfrm rot="-5400000">
            <a:off x="2404000" y="2991370"/>
            <a:ext cx="6857455" cy="874716"/>
          </a:xfrm>
          <a:custGeom>
            <a:rect b="b" l="l" r="r" t="t"/>
            <a:pathLst>
              <a:path extrusionOk="0" h="874716" w="6857455">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8"/>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16" name="Google Shape;216;p2"/>
          <p:cNvSpPr/>
          <p:nvPr/>
        </p:nvSpPr>
        <p:spPr>
          <a:xfrm rot="-5400000">
            <a:off x="2403998" y="2991370"/>
            <a:ext cx="6857455" cy="874716"/>
          </a:xfrm>
          <a:custGeom>
            <a:rect b="b" l="l" r="r" t="t"/>
            <a:pathLst>
              <a:path extrusionOk="0" h="874716" w="6857455">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7"/>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blipFill rotWithShape="1">
            <a:blip r:embed="rId4">
              <a:alphaModFix amt="57000"/>
            </a:blip>
            <a:tile algn="tl" flip="none" tx="0" sx="100000" ty="0" sy="100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1000"/>
                                  </p:stCondLst>
                                  <p:childTnLst>
                                    <p:set>
                                      <p:cBhvr>
                                        <p:cTn dur="1" fill="hold">
                                          <p:stCondLst>
                                            <p:cond delay="0"/>
                                          </p:stCondLst>
                                        </p:cTn>
                                        <p:tgtEl>
                                          <p:spTgt spid="212"/>
                                        </p:tgtEl>
                                        <p:attrNameLst>
                                          <p:attrName>style.visibility</p:attrName>
                                        </p:attrNameLst>
                                      </p:cBhvr>
                                      <p:to>
                                        <p:strVal val="visible"/>
                                      </p:to>
                                    </p:set>
                                    <p:animEffect filter="fade" transition="in">
                                      <p:cBhvr>
                                        <p:cTn dur="700"/>
                                        <p:tgtEl>
                                          <p:spTgt spid="212"/>
                                        </p:tgtEl>
                                      </p:cBhvr>
                                    </p:animEffect>
                                  </p:childTnLst>
                                </p:cTn>
                              </p:par>
                              <p:par>
                                <p:cTn fill="hold" nodeType="withEffect" presetClass="entr" presetID="10" presetSubtype="0">
                                  <p:stCondLst>
                                    <p:cond delay="1500"/>
                                  </p:stCondLst>
                                  <p:childTnLst>
                                    <p:set>
                                      <p:cBhvr>
                                        <p:cTn dur="1" fill="hold">
                                          <p:stCondLst>
                                            <p:cond delay="0"/>
                                          </p:stCondLst>
                                        </p:cTn>
                                        <p:tgtEl>
                                          <p:spTgt spid="213">
                                            <p:txEl>
                                              <p:pRg end="0" st="0"/>
                                            </p:txEl>
                                          </p:spTgt>
                                        </p:tgtEl>
                                        <p:attrNameLst>
                                          <p:attrName>style.visibility</p:attrName>
                                        </p:attrNameLst>
                                      </p:cBhvr>
                                      <p:to>
                                        <p:strVal val="visible"/>
                                      </p:to>
                                    </p:set>
                                    <p:animEffect filter="fade" transition="in">
                                      <p:cBhvr>
                                        <p:cTn dur="700"/>
                                        <p:tgtEl>
                                          <p:spTgt spid="213">
                                            <p:txEl>
                                              <p:pRg end="0" st="0"/>
                                            </p:txEl>
                                          </p:spTgt>
                                        </p:tgtEl>
                                      </p:cBhvr>
                                    </p:animEffect>
                                  </p:childTnLst>
                                </p:cTn>
                              </p:par>
                              <p:par>
                                <p:cTn fill="hold" nodeType="withEffect" presetClass="entr" presetID="10" presetSubtype="0">
                                  <p:stCondLst>
                                    <p:cond delay="1500"/>
                                  </p:stCondLst>
                                  <p:childTnLst>
                                    <p:set>
                                      <p:cBhvr>
                                        <p:cTn dur="1" fill="hold">
                                          <p:stCondLst>
                                            <p:cond delay="0"/>
                                          </p:stCondLst>
                                        </p:cTn>
                                        <p:tgtEl>
                                          <p:spTgt spid="213">
                                            <p:txEl>
                                              <p:pRg end="1" st="1"/>
                                            </p:txEl>
                                          </p:spTgt>
                                        </p:tgtEl>
                                        <p:attrNameLst>
                                          <p:attrName>style.visibility</p:attrName>
                                        </p:attrNameLst>
                                      </p:cBhvr>
                                      <p:to>
                                        <p:strVal val="visible"/>
                                      </p:to>
                                    </p:set>
                                    <p:animEffect filter="fade" transition="in">
                                      <p:cBhvr>
                                        <p:cTn dur="700"/>
                                        <p:tgtEl>
                                          <p:spTgt spid="213">
                                            <p:txEl>
                                              <p:pRg end="1" st="1"/>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1" name="Shape 221"/>
        <p:cNvGrpSpPr/>
        <p:nvPr/>
      </p:nvGrpSpPr>
      <p:grpSpPr>
        <a:xfrm>
          <a:off x="0" y="0"/>
          <a:ext cx="0" cy="0"/>
          <a:chOff x="0" y="0"/>
          <a:chExt cx="0" cy="0"/>
        </a:xfrm>
      </p:grpSpPr>
      <p:sp>
        <p:nvSpPr>
          <p:cNvPr id="222" name="Google Shape;222;p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223" name="Google Shape;223;p3"/>
          <p:cNvSpPr/>
          <p:nvPr/>
        </p:nvSpPr>
        <p:spPr>
          <a:xfrm>
            <a:off x="320044" y="321732"/>
            <a:ext cx="4568741" cy="6192603"/>
          </a:xfrm>
          <a:prstGeom prst="rect">
            <a:avLst/>
          </a:prstGeom>
          <a:solidFill>
            <a:srgbClr val="33363C"/>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pic>
        <p:nvPicPr>
          <p:cNvPr id="224" name="Google Shape;224;p3"/>
          <p:cNvPicPr preferRelativeResize="0"/>
          <p:nvPr/>
        </p:nvPicPr>
        <p:blipFill rotWithShape="1">
          <a:blip r:embed="rId3">
            <a:alphaModFix/>
          </a:blip>
          <a:srcRect b="0" l="0" r="0" t="0"/>
          <a:stretch/>
        </p:blipFill>
        <p:spPr>
          <a:xfrm>
            <a:off x="5371931" y="325905"/>
            <a:ext cx="2777337" cy="1853873"/>
          </a:xfrm>
          <a:prstGeom prst="rect">
            <a:avLst/>
          </a:prstGeom>
          <a:noFill/>
          <a:ln>
            <a:noFill/>
          </a:ln>
        </p:spPr>
      </p:pic>
      <p:pic>
        <p:nvPicPr>
          <p:cNvPr id="225" name="Google Shape;225;p3"/>
          <p:cNvPicPr preferRelativeResize="0"/>
          <p:nvPr/>
        </p:nvPicPr>
        <p:blipFill rotWithShape="1">
          <a:blip r:embed="rId4">
            <a:alphaModFix/>
          </a:blip>
          <a:srcRect b="0" l="0" r="0" t="0"/>
          <a:stretch/>
        </p:blipFill>
        <p:spPr>
          <a:xfrm>
            <a:off x="8892665" y="325905"/>
            <a:ext cx="2777339" cy="1853874"/>
          </a:xfrm>
          <a:prstGeom prst="rect">
            <a:avLst/>
          </a:prstGeom>
          <a:noFill/>
          <a:ln>
            <a:noFill/>
          </a:ln>
        </p:spPr>
      </p:pic>
      <p:sp>
        <p:nvSpPr>
          <p:cNvPr id="226" name="Google Shape;226;p3"/>
          <p:cNvSpPr txBox="1"/>
          <p:nvPr/>
        </p:nvSpPr>
        <p:spPr>
          <a:xfrm>
            <a:off x="526440" y="1902501"/>
            <a:ext cx="3923966" cy="3677158"/>
          </a:xfrm>
          <a:prstGeom prst="rect">
            <a:avLst/>
          </a:prstGeom>
          <a:noFill/>
          <a:ln>
            <a:noFill/>
          </a:ln>
        </p:spPr>
        <p:txBody>
          <a:bodyPr anchorCtr="0" anchor="t" bIns="45700" lIns="91425" spcFirstLastPara="1" rIns="91425" wrap="square" tIns="45700">
            <a:normAutofit/>
          </a:bodyPr>
          <a:lstStyle/>
          <a:p>
            <a:pPr indent="0" lvl="0" marL="0" marR="0" rtl="0" algn="ctr">
              <a:lnSpc>
                <a:spcPct val="90000"/>
              </a:lnSpc>
              <a:spcBef>
                <a:spcPts val="0"/>
              </a:spcBef>
              <a:spcAft>
                <a:spcPts val="0"/>
              </a:spcAft>
              <a:buNone/>
            </a:pPr>
            <a:r>
              <a:rPr b="0" i="0" lang="en-US" sz="2000" u="none" cap="none" strike="noStrike">
                <a:solidFill>
                  <a:srgbClr val="FFFFFF"/>
                </a:solidFill>
                <a:latin typeface="Arial"/>
                <a:ea typeface="Arial"/>
                <a:cs typeface="Arial"/>
                <a:sym typeface="Arial"/>
              </a:rPr>
              <a:t>We create elevated, from-scratch culinary experiences that reflect the culture, community, and prestige of every event we serve. Through thoughtful sourcing, local partnerships, and flawless execution, we enhance the fan experience and deliver world-class hospitality at every level</a:t>
            </a:r>
            <a:endParaRPr/>
          </a:p>
        </p:txBody>
      </p:sp>
      <p:pic>
        <p:nvPicPr>
          <p:cNvPr id="227" name="Google Shape;227;p3"/>
          <p:cNvPicPr preferRelativeResize="0"/>
          <p:nvPr/>
        </p:nvPicPr>
        <p:blipFill rotWithShape="1">
          <a:blip r:embed="rId5">
            <a:alphaModFix/>
          </a:blip>
          <a:srcRect b="0" l="0" r="0" t="0"/>
          <a:stretch/>
        </p:blipFill>
        <p:spPr>
          <a:xfrm>
            <a:off x="5155081" y="2974178"/>
            <a:ext cx="3219976" cy="909644"/>
          </a:xfrm>
          <a:prstGeom prst="rect">
            <a:avLst/>
          </a:prstGeom>
          <a:noFill/>
          <a:ln>
            <a:noFill/>
          </a:ln>
        </p:spPr>
      </p:pic>
      <p:pic>
        <p:nvPicPr>
          <p:cNvPr id="228" name="Google Shape;228;p3"/>
          <p:cNvPicPr preferRelativeResize="0"/>
          <p:nvPr/>
        </p:nvPicPr>
        <p:blipFill rotWithShape="1">
          <a:blip r:embed="rId6">
            <a:alphaModFix/>
          </a:blip>
          <a:srcRect b="0" l="0" r="0" t="0"/>
          <a:stretch/>
        </p:blipFill>
        <p:spPr>
          <a:xfrm>
            <a:off x="8909041" y="2503952"/>
            <a:ext cx="2771680" cy="1850097"/>
          </a:xfrm>
          <a:prstGeom prst="rect">
            <a:avLst/>
          </a:prstGeom>
          <a:noFill/>
          <a:ln>
            <a:noFill/>
          </a:ln>
        </p:spPr>
      </p:pic>
      <p:pic>
        <p:nvPicPr>
          <p:cNvPr id="229" name="Google Shape;229;p3"/>
          <p:cNvPicPr preferRelativeResize="0"/>
          <p:nvPr/>
        </p:nvPicPr>
        <p:blipFill rotWithShape="1">
          <a:blip r:embed="rId7">
            <a:alphaModFix/>
          </a:blip>
          <a:srcRect b="0" l="0" r="0" t="0"/>
          <a:stretch/>
        </p:blipFill>
        <p:spPr>
          <a:xfrm>
            <a:off x="5369009" y="4644984"/>
            <a:ext cx="2800525" cy="1869351"/>
          </a:xfrm>
          <a:prstGeom prst="rect">
            <a:avLst/>
          </a:prstGeom>
          <a:noFill/>
          <a:ln>
            <a:noFill/>
          </a:ln>
        </p:spPr>
      </p:pic>
      <p:pic>
        <p:nvPicPr>
          <p:cNvPr id="230" name="Google Shape;230;p3"/>
          <p:cNvPicPr preferRelativeResize="0"/>
          <p:nvPr/>
        </p:nvPicPr>
        <p:blipFill rotWithShape="1">
          <a:blip r:embed="rId8">
            <a:alphaModFix/>
          </a:blip>
          <a:srcRect b="0" l="0" r="0" t="0"/>
          <a:stretch/>
        </p:blipFill>
        <p:spPr>
          <a:xfrm>
            <a:off x="8874209" y="4649694"/>
            <a:ext cx="2814251" cy="1878513"/>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4" name="Shape 234"/>
        <p:cNvGrpSpPr/>
        <p:nvPr/>
      </p:nvGrpSpPr>
      <p:grpSpPr>
        <a:xfrm>
          <a:off x="0" y="0"/>
          <a:ext cx="0" cy="0"/>
          <a:chOff x="0" y="0"/>
          <a:chExt cx="0" cy="0"/>
        </a:xfrm>
      </p:grpSpPr>
      <p:sp>
        <p:nvSpPr>
          <p:cNvPr id="235" name="Google Shape;235;p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36" name="Google Shape;236;p4"/>
          <p:cNvSpPr/>
          <p:nvPr/>
        </p:nvSpPr>
        <p:spPr>
          <a:xfrm>
            <a:off x="0" y="0"/>
            <a:ext cx="12192000" cy="6858000"/>
          </a:xfrm>
          <a:prstGeom prst="rect">
            <a:avLst/>
          </a:prstGeom>
          <a:solidFill>
            <a:srgbClr val="82766A">
              <a:alpha val="1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id="237" name="Google Shape;237;p4"/>
          <p:cNvPicPr preferRelativeResize="0"/>
          <p:nvPr/>
        </p:nvPicPr>
        <p:blipFill rotWithShape="1">
          <a:blip r:embed="rId3">
            <a:alphaModFix/>
          </a:blip>
          <a:srcRect b="2670" l="0" r="-2" t="22233"/>
          <a:stretch/>
        </p:blipFill>
        <p:spPr>
          <a:xfrm>
            <a:off x="6096010" y="10"/>
            <a:ext cx="6095999" cy="6857990"/>
          </a:xfrm>
          <a:custGeom>
            <a:rect b="b" l="l" r="r" t="t"/>
            <a:pathLst>
              <a:path extrusionOk="0" h="6858000" w="6095999">
                <a:moveTo>
                  <a:pt x="0" y="0"/>
                </a:moveTo>
                <a:lnTo>
                  <a:pt x="6095999" y="0"/>
                </a:lnTo>
                <a:lnTo>
                  <a:pt x="6095999" y="6858000"/>
                </a:lnTo>
                <a:lnTo>
                  <a:pt x="0" y="6858000"/>
                </a:lnTo>
                <a:lnTo>
                  <a:pt x="0" y="6857999"/>
                </a:lnTo>
                <a:lnTo>
                  <a:pt x="4220980" y="6857999"/>
                </a:lnTo>
                <a:lnTo>
                  <a:pt x="4213164" y="6851010"/>
                </a:lnTo>
                <a:cubicBezTo>
                  <a:pt x="4181666" y="6825777"/>
                  <a:pt x="4066661" y="6744343"/>
                  <a:pt x="4062999" y="6737842"/>
                </a:cubicBezTo>
                <a:cubicBezTo>
                  <a:pt x="4024279" y="6693220"/>
                  <a:pt x="4060463" y="6731339"/>
                  <a:pt x="3994350" y="6686435"/>
                </a:cubicBezTo>
                <a:cubicBezTo>
                  <a:pt x="3947033" y="6670674"/>
                  <a:pt x="3899856" y="6566625"/>
                  <a:pt x="3859426" y="6512643"/>
                </a:cubicBezTo>
                <a:cubicBezTo>
                  <a:pt x="3843619" y="6494605"/>
                  <a:pt x="3819111" y="6476220"/>
                  <a:pt x="3795266" y="6469055"/>
                </a:cubicBezTo>
                <a:cubicBezTo>
                  <a:pt x="3772240" y="6479507"/>
                  <a:pt x="3769424" y="6446115"/>
                  <a:pt x="3752228" y="6440526"/>
                </a:cubicBezTo>
                <a:cubicBezTo>
                  <a:pt x="3742060" y="6447641"/>
                  <a:pt x="3719048" y="6424775"/>
                  <a:pt x="3716355" y="6414007"/>
                </a:cubicBezTo>
                <a:cubicBezTo>
                  <a:pt x="3729286" y="6392352"/>
                  <a:pt x="3629924" y="6387100"/>
                  <a:pt x="3629916" y="6370687"/>
                </a:cubicBezTo>
                <a:cubicBezTo>
                  <a:pt x="3600280" y="6362353"/>
                  <a:pt x="3495200" y="6368444"/>
                  <a:pt x="3479034" y="6339494"/>
                </a:cubicBezTo>
                <a:cubicBezTo>
                  <a:pt x="3420435" y="6317314"/>
                  <a:pt x="3345614" y="6290932"/>
                  <a:pt x="3319627" y="6285893"/>
                </a:cubicBezTo>
                <a:cubicBezTo>
                  <a:pt x="3282294" y="6327705"/>
                  <a:pt x="3185936" y="6185255"/>
                  <a:pt x="3075494" y="6164273"/>
                </a:cubicBezTo>
                <a:cubicBezTo>
                  <a:pt x="3059427" y="6166243"/>
                  <a:pt x="3051440" y="6164859"/>
                  <a:pt x="3050019" y="6153683"/>
                </a:cubicBezTo>
                <a:cubicBezTo>
                  <a:pt x="3016030" y="6146243"/>
                  <a:pt x="2991340" y="6114870"/>
                  <a:pt x="2963636" y="6123708"/>
                </a:cubicBezTo>
                <a:cubicBezTo>
                  <a:pt x="2928425" y="6105855"/>
                  <a:pt x="2947049" y="6092097"/>
                  <a:pt x="2914912" y="6078439"/>
                </a:cubicBezTo>
                <a:lnTo>
                  <a:pt x="2770812" y="6041758"/>
                </a:lnTo>
                <a:cubicBezTo>
                  <a:pt x="2750466" y="6034724"/>
                  <a:pt x="2729222" y="6014032"/>
                  <a:pt x="2708585" y="6007728"/>
                </a:cubicBezTo>
                <a:lnTo>
                  <a:pt x="2687072" y="6003931"/>
                </a:lnTo>
                <a:lnTo>
                  <a:pt x="2674457" y="5991515"/>
                </a:lnTo>
                <a:cubicBezTo>
                  <a:pt x="2668773" y="5988707"/>
                  <a:pt x="2661696" y="5988167"/>
                  <a:pt x="2652298" y="5991525"/>
                </a:cubicBezTo>
                <a:cubicBezTo>
                  <a:pt x="2634345" y="5986939"/>
                  <a:pt x="2583809" y="5969299"/>
                  <a:pt x="2566743" y="5963996"/>
                </a:cubicBezTo>
                <a:lnTo>
                  <a:pt x="2549903" y="5959709"/>
                </a:lnTo>
                <a:lnTo>
                  <a:pt x="2542177" y="5951723"/>
                </a:lnTo>
                <a:cubicBezTo>
                  <a:pt x="2529898" y="5945994"/>
                  <a:pt x="2498812" y="5935402"/>
                  <a:pt x="2476225" y="5925338"/>
                </a:cubicBezTo>
                <a:cubicBezTo>
                  <a:pt x="2457810" y="5911056"/>
                  <a:pt x="2433846" y="5899348"/>
                  <a:pt x="2406656" y="5891344"/>
                </a:cubicBezTo>
                <a:cubicBezTo>
                  <a:pt x="2400991" y="5896275"/>
                  <a:pt x="2393612" y="5885783"/>
                  <a:pt x="2389160" y="5883030"/>
                </a:cubicBezTo>
                <a:cubicBezTo>
                  <a:pt x="2387458" y="5886701"/>
                  <a:pt x="2375233" y="5885881"/>
                  <a:pt x="2372540" y="5881920"/>
                </a:cubicBezTo>
                <a:cubicBezTo>
                  <a:pt x="2293168" y="5849488"/>
                  <a:pt x="2325743" y="5894734"/>
                  <a:pt x="2283811" y="5862541"/>
                </a:cubicBezTo>
                <a:cubicBezTo>
                  <a:pt x="2275730" y="5859531"/>
                  <a:pt x="2268484" y="5859925"/>
                  <a:pt x="2261759" y="5861764"/>
                </a:cubicBezTo>
                <a:lnTo>
                  <a:pt x="2219265" y="5849327"/>
                </a:lnTo>
                <a:cubicBezTo>
                  <a:pt x="2203078" y="5842651"/>
                  <a:pt x="2185672" y="5837119"/>
                  <a:pt x="2167456" y="5832891"/>
                </a:cubicBezTo>
                <a:cubicBezTo>
                  <a:pt x="2161387" y="5839963"/>
                  <a:pt x="2149583" y="5826532"/>
                  <a:pt x="2143288" y="5823218"/>
                </a:cubicBezTo>
                <a:cubicBezTo>
                  <a:pt x="2141966" y="5828274"/>
                  <a:pt x="2126227" y="5828196"/>
                  <a:pt x="2121889" y="5823116"/>
                </a:cubicBezTo>
                <a:cubicBezTo>
                  <a:pt x="2013448" y="5786297"/>
                  <a:pt x="2065303" y="5844161"/>
                  <a:pt x="2004548" y="5804552"/>
                </a:cubicBezTo>
                <a:cubicBezTo>
                  <a:pt x="1993575" y="5801194"/>
                  <a:pt x="1984449" y="5802325"/>
                  <a:pt x="1976317" y="5805346"/>
                </a:cubicBezTo>
                <a:lnTo>
                  <a:pt x="1960968" y="5813703"/>
                </a:lnTo>
                <a:lnTo>
                  <a:pt x="1951886" y="5808313"/>
                </a:lnTo>
                <a:cubicBezTo>
                  <a:pt x="1914205" y="5801767"/>
                  <a:pt x="1900427" y="5810657"/>
                  <a:pt x="1881129" y="5796205"/>
                </a:cubicBezTo>
                <a:cubicBezTo>
                  <a:pt x="1847467" y="5788576"/>
                  <a:pt x="1808824" y="5783942"/>
                  <a:pt x="1778393" y="5776687"/>
                </a:cubicBezTo>
                <a:cubicBezTo>
                  <a:pt x="1764338" y="5756704"/>
                  <a:pt x="1721542" y="5761928"/>
                  <a:pt x="1698544" y="5752677"/>
                </a:cubicBezTo>
                <a:cubicBezTo>
                  <a:pt x="1688689" y="5744367"/>
                  <a:pt x="1680710" y="5741898"/>
                  <a:pt x="1667763" y="5746936"/>
                </a:cubicBezTo>
                <a:cubicBezTo>
                  <a:pt x="1622782" y="5706970"/>
                  <a:pt x="1636232" y="5740258"/>
                  <a:pt x="1589890" y="5720079"/>
                </a:cubicBezTo>
                <a:cubicBezTo>
                  <a:pt x="1550522" y="5700408"/>
                  <a:pt x="1504390" y="5684235"/>
                  <a:pt x="1470745" y="5647268"/>
                </a:cubicBezTo>
                <a:cubicBezTo>
                  <a:pt x="1465307" y="5637473"/>
                  <a:pt x="1447590" y="5631171"/>
                  <a:pt x="1431171" y="5633192"/>
                </a:cubicBezTo>
                <a:cubicBezTo>
                  <a:pt x="1428344" y="5633540"/>
                  <a:pt x="1425665" y="5634127"/>
                  <a:pt x="1423215" y="5634934"/>
                </a:cubicBezTo>
                <a:cubicBezTo>
                  <a:pt x="1404063" y="5609561"/>
                  <a:pt x="1384477" y="5616951"/>
                  <a:pt x="1377158" y="5600720"/>
                </a:cubicBezTo>
                <a:cubicBezTo>
                  <a:pt x="1337416" y="5587406"/>
                  <a:pt x="1299119" y="5594952"/>
                  <a:pt x="1292001" y="5580595"/>
                </a:cubicBezTo>
                <a:cubicBezTo>
                  <a:pt x="1270404" y="5577445"/>
                  <a:pt x="1236263" y="5586393"/>
                  <a:pt x="1224877" y="5570207"/>
                </a:cubicBezTo>
                <a:cubicBezTo>
                  <a:pt x="1218892" y="5580643"/>
                  <a:pt x="1203320" y="5557444"/>
                  <a:pt x="1188481" y="5562311"/>
                </a:cubicBezTo>
                <a:cubicBezTo>
                  <a:pt x="1177571" y="5566931"/>
                  <a:pt x="1170302" y="5560971"/>
                  <a:pt x="1160620" y="5558862"/>
                </a:cubicBezTo>
                <a:cubicBezTo>
                  <a:pt x="1146504" y="5561577"/>
                  <a:pt x="1106544" y="5545833"/>
                  <a:pt x="1097113" y="5537725"/>
                </a:cubicBezTo>
                <a:cubicBezTo>
                  <a:pt x="1076260" y="5511528"/>
                  <a:pt x="1012618" y="5517876"/>
                  <a:pt x="994944" y="5497522"/>
                </a:cubicBezTo>
                <a:cubicBezTo>
                  <a:pt x="987638" y="5493756"/>
                  <a:pt x="980141" y="5491480"/>
                  <a:pt x="972567" y="5490138"/>
                </a:cubicBezTo>
                <a:lnTo>
                  <a:pt x="927036" y="5488921"/>
                </a:lnTo>
                <a:lnTo>
                  <a:pt x="905198" y="5488488"/>
                </a:lnTo>
                <a:cubicBezTo>
                  <a:pt x="920127" y="5466532"/>
                  <a:pt x="847550" y="5479119"/>
                  <a:pt x="871473" y="5463326"/>
                </a:cubicBezTo>
                <a:cubicBezTo>
                  <a:pt x="835241" y="5455796"/>
                  <a:pt x="824844" y="5441869"/>
                  <a:pt x="787335" y="5431076"/>
                </a:cubicBezTo>
                <a:lnTo>
                  <a:pt x="646418" y="5398569"/>
                </a:lnTo>
                <a:cubicBezTo>
                  <a:pt x="594533" y="5378172"/>
                  <a:pt x="569175" y="5376706"/>
                  <a:pt x="522316" y="5365133"/>
                </a:cubicBezTo>
                <a:cubicBezTo>
                  <a:pt x="485699" y="5316148"/>
                  <a:pt x="451396" y="5327743"/>
                  <a:pt x="425051" y="5295085"/>
                </a:cubicBezTo>
                <a:cubicBezTo>
                  <a:pt x="373115" y="5280721"/>
                  <a:pt x="376598" y="5265782"/>
                  <a:pt x="318461" y="5265657"/>
                </a:cubicBezTo>
                <a:lnTo>
                  <a:pt x="266536" y="5232252"/>
                </a:lnTo>
                <a:cubicBezTo>
                  <a:pt x="254867" y="5225616"/>
                  <a:pt x="251642" y="5227516"/>
                  <a:pt x="248444" y="5225838"/>
                </a:cubicBezTo>
                <a:lnTo>
                  <a:pt x="247345" y="5222181"/>
                </a:lnTo>
                <a:lnTo>
                  <a:pt x="237345" y="5217023"/>
                </a:lnTo>
                <a:lnTo>
                  <a:pt x="219603" y="5204977"/>
                </a:lnTo>
                <a:lnTo>
                  <a:pt x="214443" y="5204489"/>
                </a:lnTo>
                <a:lnTo>
                  <a:pt x="184816" y="5189073"/>
                </a:lnTo>
                <a:lnTo>
                  <a:pt x="183534" y="5189699"/>
                </a:lnTo>
                <a:cubicBezTo>
                  <a:pt x="179981" y="5190754"/>
                  <a:pt x="176085" y="5190869"/>
                  <a:pt x="171363" y="5189023"/>
                </a:cubicBezTo>
                <a:cubicBezTo>
                  <a:pt x="165797" y="5204157"/>
                  <a:pt x="163531" y="5192594"/>
                  <a:pt x="150096" y="5185813"/>
                </a:cubicBezTo>
                <a:lnTo>
                  <a:pt x="59253" y="5172817"/>
                </a:lnTo>
                <a:lnTo>
                  <a:pt x="52526" y="5170052"/>
                </a:lnTo>
                <a:lnTo>
                  <a:pt x="52188" y="5170183"/>
                </a:lnTo>
                <a:cubicBezTo>
                  <a:pt x="50293" y="5169980"/>
                  <a:pt x="47917" y="5169219"/>
                  <a:pt x="44687" y="5167637"/>
                </a:cubicBezTo>
                <a:lnTo>
                  <a:pt x="40261" y="5165012"/>
                </a:lnTo>
                <a:lnTo>
                  <a:pt x="27209" y="5159648"/>
                </a:lnTo>
                <a:lnTo>
                  <a:pt x="21368" y="5159036"/>
                </a:lnTo>
                <a:lnTo>
                  <a:pt x="0" y="5158850"/>
                </a:lnTo>
                <a:close/>
              </a:path>
            </a:pathLst>
          </a:custGeom>
          <a:noFill/>
          <a:ln>
            <a:noFill/>
          </a:ln>
        </p:spPr>
      </p:pic>
      <p:sp>
        <p:nvSpPr>
          <p:cNvPr id="238" name="Google Shape;238;p4"/>
          <p:cNvSpPr txBox="1"/>
          <p:nvPr>
            <p:ph type="title"/>
          </p:nvPr>
        </p:nvSpPr>
        <p:spPr>
          <a:xfrm>
            <a:off x="0" y="5232400"/>
            <a:ext cx="7832035" cy="1357243"/>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1800"/>
              <a:buFont typeface="Play"/>
              <a:buNone/>
            </a:pPr>
            <a:r>
              <a:rPr lang="en-US" sz="1800">
                <a:latin typeface="Play"/>
                <a:ea typeface="Play"/>
                <a:cs typeface="Play"/>
                <a:sym typeface="Play"/>
              </a:rPr>
              <a:t>“Our business will change more in the next 5 years than it has in the last 50”</a:t>
            </a:r>
            <a:br>
              <a:rPr lang="en-US" sz="1800">
                <a:latin typeface="Play"/>
                <a:ea typeface="Play"/>
                <a:cs typeface="Play"/>
                <a:sym typeface="Play"/>
              </a:rPr>
            </a:br>
            <a:br>
              <a:rPr lang="en-US" sz="1800">
                <a:latin typeface="Play"/>
                <a:ea typeface="Play"/>
                <a:cs typeface="Play"/>
                <a:sym typeface="Play"/>
              </a:rPr>
            </a:br>
            <a:r>
              <a:rPr lang="en-US" sz="1800">
                <a:latin typeface="Play"/>
                <a:ea typeface="Play"/>
                <a:cs typeface="Play"/>
                <a:sym typeface="Play"/>
              </a:rPr>
              <a:t>-Jimmy Petracci</a:t>
            </a:r>
            <a:endParaRPr/>
          </a:p>
        </p:txBody>
      </p:sp>
      <p:pic>
        <p:nvPicPr>
          <p:cNvPr id="239" name="Google Shape;239;p4"/>
          <p:cNvPicPr preferRelativeResize="0"/>
          <p:nvPr/>
        </p:nvPicPr>
        <p:blipFill rotWithShape="1">
          <a:blip r:embed="rId4">
            <a:alphaModFix/>
          </a:blip>
          <a:srcRect b="-3" l="0" r="20170" t="0"/>
          <a:stretch/>
        </p:blipFill>
        <p:spPr>
          <a:xfrm>
            <a:off x="-5388" y="10"/>
            <a:ext cx="6169518" cy="5158840"/>
          </a:xfrm>
          <a:custGeom>
            <a:rect b="b" l="l" r="r" t="t"/>
            <a:pathLst>
              <a:path extrusionOk="0" h="5158850" w="6096000">
                <a:moveTo>
                  <a:pt x="0" y="0"/>
                </a:moveTo>
                <a:lnTo>
                  <a:pt x="6096000" y="0"/>
                </a:lnTo>
                <a:lnTo>
                  <a:pt x="6096000" y="5158850"/>
                </a:lnTo>
                <a:lnTo>
                  <a:pt x="5957305" y="5157644"/>
                </a:lnTo>
                <a:cubicBezTo>
                  <a:pt x="5920540" y="5151975"/>
                  <a:pt x="5887096" y="5153588"/>
                  <a:pt x="5857259" y="5143603"/>
                </a:cubicBezTo>
                <a:cubicBezTo>
                  <a:pt x="5843335" y="5146861"/>
                  <a:pt x="5830921" y="5147051"/>
                  <a:pt x="5821375" y="5137142"/>
                </a:cubicBezTo>
                <a:cubicBezTo>
                  <a:pt x="5786501" y="5134144"/>
                  <a:pt x="5775399" y="5144200"/>
                  <a:pt x="5755916" y="5131695"/>
                </a:cubicBezTo>
                <a:cubicBezTo>
                  <a:pt x="5732132" y="5146996"/>
                  <a:pt x="5732735" y="5139753"/>
                  <a:pt x="5725007" y="5132964"/>
                </a:cubicBezTo>
                <a:lnTo>
                  <a:pt x="5723810" y="5132374"/>
                </a:lnTo>
                <a:lnTo>
                  <a:pt x="5720531" y="5134578"/>
                </a:lnTo>
                <a:lnTo>
                  <a:pt x="5714795" y="5134902"/>
                </a:lnTo>
                <a:lnTo>
                  <a:pt x="5700142" y="5131655"/>
                </a:lnTo>
                <a:lnTo>
                  <a:pt x="5694799" y="5129754"/>
                </a:lnTo>
                <a:cubicBezTo>
                  <a:pt x="5691058" y="5128696"/>
                  <a:pt x="5688491" y="5128320"/>
                  <a:pt x="5686627" y="5128420"/>
                </a:cubicBezTo>
                <a:lnTo>
                  <a:pt x="5686371" y="5128603"/>
                </a:lnTo>
                <a:lnTo>
                  <a:pt x="5678819" y="5126929"/>
                </a:lnTo>
                <a:cubicBezTo>
                  <a:pt x="5666199" y="5123608"/>
                  <a:pt x="5654035" y="5119908"/>
                  <a:pt x="5642547" y="5116000"/>
                </a:cubicBezTo>
                <a:cubicBezTo>
                  <a:pt x="5629445" y="5126457"/>
                  <a:pt x="5588783" y="5104807"/>
                  <a:pt x="5587979" y="5128480"/>
                </a:cubicBezTo>
                <a:cubicBezTo>
                  <a:pt x="5572317" y="5123886"/>
                  <a:pt x="5564904" y="5112774"/>
                  <a:pt x="5566635" y="5128675"/>
                </a:cubicBezTo>
                <a:cubicBezTo>
                  <a:pt x="5561375" y="5127594"/>
                  <a:pt x="5557787" y="5128327"/>
                  <a:pt x="5554953" y="5129937"/>
                </a:cubicBezTo>
                <a:lnTo>
                  <a:pt x="5554039" y="5130763"/>
                </a:lnTo>
                <a:lnTo>
                  <a:pt x="5514254" y="5120517"/>
                </a:lnTo>
                <a:lnTo>
                  <a:pt x="5492156" y="5111382"/>
                </a:lnTo>
                <a:lnTo>
                  <a:pt x="5480446" y="5107855"/>
                </a:lnTo>
                <a:lnTo>
                  <a:pt x="5477744" y="5104402"/>
                </a:lnTo>
                <a:cubicBezTo>
                  <a:pt x="5474490" y="5102038"/>
                  <a:pt x="5469391" y="5100405"/>
                  <a:pt x="5460150" y="5100442"/>
                </a:cubicBezTo>
                <a:lnTo>
                  <a:pt x="5457901" y="5100914"/>
                </a:lnTo>
                <a:lnTo>
                  <a:pt x="5444243" y="5094201"/>
                </a:lnTo>
                <a:cubicBezTo>
                  <a:pt x="5439994" y="5091441"/>
                  <a:pt x="5436419" y="5088231"/>
                  <a:pt x="5433825" y="5084410"/>
                </a:cubicBezTo>
                <a:cubicBezTo>
                  <a:pt x="5379443" y="5093528"/>
                  <a:pt x="5336110" y="5069767"/>
                  <a:pt x="5280996" y="5063773"/>
                </a:cubicBezTo>
                <a:cubicBezTo>
                  <a:pt x="5250806" y="5055129"/>
                  <a:pt x="5168599" y="5059471"/>
                  <a:pt x="5161582" y="5030966"/>
                </a:cubicBezTo>
                <a:cubicBezTo>
                  <a:pt x="5121870" y="5022662"/>
                  <a:pt x="5095637" y="5020496"/>
                  <a:pt x="5042717" y="5013952"/>
                </a:cubicBezTo>
                <a:cubicBezTo>
                  <a:pt x="4991136" y="4983679"/>
                  <a:pt x="4902283" y="4990567"/>
                  <a:pt x="4840514" y="4970468"/>
                </a:cubicBezTo>
                <a:cubicBezTo>
                  <a:pt x="4799904" y="4987615"/>
                  <a:pt x="4824087" y="4969531"/>
                  <a:pt x="4786778" y="4967817"/>
                </a:cubicBezTo>
                <a:cubicBezTo>
                  <a:pt x="4801901" y="4948343"/>
                  <a:pt x="4739845" y="4972374"/>
                  <a:pt x="4743741" y="4948216"/>
                </a:cubicBezTo>
                <a:cubicBezTo>
                  <a:pt x="4736829" y="4948670"/>
                  <a:pt x="4730010" y="4949869"/>
                  <a:pt x="4723136" y="4951257"/>
                </a:cubicBezTo>
                <a:lnTo>
                  <a:pt x="4719535" y="4951970"/>
                </a:lnTo>
                <a:lnTo>
                  <a:pt x="4706143" y="4950704"/>
                </a:lnTo>
                <a:lnTo>
                  <a:pt x="4701098" y="4955500"/>
                </a:lnTo>
                <a:lnTo>
                  <a:pt x="4680034" y="4957289"/>
                </a:lnTo>
                <a:cubicBezTo>
                  <a:pt x="4672339" y="4957161"/>
                  <a:pt x="4664292" y="4956094"/>
                  <a:pt x="4655741" y="4953520"/>
                </a:cubicBezTo>
                <a:cubicBezTo>
                  <a:pt x="4636359" y="4940479"/>
                  <a:pt x="4599701" y="4946454"/>
                  <a:pt x="4569298" y="4940691"/>
                </a:cubicBezTo>
                <a:lnTo>
                  <a:pt x="4555978" y="4935439"/>
                </a:lnTo>
                <a:lnTo>
                  <a:pt x="4508950" y="4932725"/>
                </a:lnTo>
                <a:cubicBezTo>
                  <a:pt x="4495669" y="4931511"/>
                  <a:pt x="4482007" y="4929765"/>
                  <a:pt x="4467838" y="4927057"/>
                </a:cubicBezTo>
                <a:lnTo>
                  <a:pt x="4441949" y="4920349"/>
                </a:lnTo>
                <a:lnTo>
                  <a:pt x="4394719" y="4912853"/>
                </a:lnTo>
                <a:lnTo>
                  <a:pt x="4356810" y="4916186"/>
                </a:lnTo>
                <a:lnTo>
                  <a:pt x="4222145" y="4920166"/>
                </a:lnTo>
                <a:cubicBezTo>
                  <a:pt x="4202488" y="4924963"/>
                  <a:pt x="4184742" y="4944595"/>
                  <a:pt x="4160481" y="4934555"/>
                </a:cubicBezTo>
                <a:cubicBezTo>
                  <a:pt x="4165854" y="4945670"/>
                  <a:pt x="4131661" y="4931019"/>
                  <a:pt x="4124879" y="4940397"/>
                </a:cubicBezTo>
                <a:cubicBezTo>
                  <a:pt x="4120895" y="4948198"/>
                  <a:pt x="4109593" y="4945570"/>
                  <a:pt x="4100114" y="4947117"/>
                </a:cubicBezTo>
                <a:cubicBezTo>
                  <a:pt x="4091835" y="4954382"/>
                  <a:pt x="4045978" y="4954676"/>
                  <a:pt x="4030957" y="4950944"/>
                </a:cubicBezTo>
                <a:cubicBezTo>
                  <a:pt x="3989825" y="4935537"/>
                  <a:pt x="3946860" y="4963196"/>
                  <a:pt x="3913764" y="4951738"/>
                </a:cubicBezTo>
                <a:cubicBezTo>
                  <a:pt x="3904534" y="4951024"/>
                  <a:pt x="3896577" y="4951663"/>
                  <a:pt x="3889457" y="4953140"/>
                </a:cubicBezTo>
                <a:lnTo>
                  <a:pt x="3871115" y="4959252"/>
                </a:lnTo>
                <a:lnTo>
                  <a:pt x="3869086" y="4964946"/>
                </a:lnTo>
                <a:lnTo>
                  <a:pt x="3856124" y="4966504"/>
                </a:lnTo>
                <a:lnTo>
                  <a:pt x="3835967" y="4975175"/>
                </a:lnTo>
                <a:cubicBezTo>
                  <a:pt x="3826465" y="4950975"/>
                  <a:pt x="3782586" y="4987146"/>
                  <a:pt x="3785910" y="4965148"/>
                </a:cubicBezTo>
                <a:cubicBezTo>
                  <a:pt x="3750785" y="4971249"/>
                  <a:pt x="3699033" y="4952693"/>
                  <a:pt x="3671085" y="4977741"/>
                </a:cubicBezTo>
                <a:cubicBezTo>
                  <a:pt x="3621255" y="4982620"/>
                  <a:pt x="3562637" y="4994206"/>
                  <a:pt x="3486928" y="4994420"/>
                </a:cubicBezTo>
                <a:cubicBezTo>
                  <a:pt x="3446030" y="4994640"/>
                  <a:pt x="3343460" y="4976299"/>
                  <a:pt x="3280956" y="4975036"/>
                </a:cubicBezTo>
                <a:cubicBezTo>
                  <a:pt x="3227193" y="4980695"/>
                  <a:pt x="3256481" y="4973778"/>
                  <a:pt x="3211563" y="4993919"/>
                </a:cubicBezTo>
                <a:cubicBezTo>
                  <a:pt x="3207119" y="4990757"/>
                  <a:pt x="3170070" y="4988394"/>
                  <a:pt x="3164681" y="4986606"/>
                </a:cubicBezTo>
                <a:lnTo>
                  <a:pt x="3127171" y="4979411"/>
                </a:lnTo>
                <a:lnTo>
                  <a:pt x="3096889" y="4976795"/>
                </a:lnTo>
                <a:cubicBezTo>
                  <a:pt x="3088441" y="4978753"/>
                  <a:pt x="3082883" y="4978233"/>
                  <a:pt x="3078620" y="4976620"/>
                </a:cubicBezTo>
                <a:lnTo>
                  <a:pt x="3074275" y="4973840"/>
                </a:lnTo>
                <a:lnTo>
                  <a:pt x="3036436" y="4968613"/>
                </a:lnTo>
                <a:lnTo>
                  <a:pt x="3031995" y="4969990"/>
                </a:lnTo>
                <a:lnTo>
                  <a:pt x="2994028" y="4967956"/>
                </a:lnTo>
                <a:cubicBezTo>
                  <a:pt x="2992299" y="4970105"/>
                  <a:pt x="2989407" y="4971561"/>
                  <a:pt x="2984001" y="4971609"/>
                </a:cubicBezTo>
                <a:cubicBezTo>
                  <a:pt x="2994191" y="4986644"/>
                  <a:pt x="2981386" y="4977427"/>
                  <a:pt x="2964542" y="4976237"/>
                </a:cubicBezTo>
                <a:cubicBezTo>
                  <a:pt x="2976613" y="4999323"/>
                  <a:pt x="2927627" y="4986817"/>
                  <a:pt x="2921274" y="4999668"/>
                </a:cubicBezTo>
                <a:cubicBezTo>
                  <a:pt x="2908629" y="4998274"/>
                  <a:pt x="2895476" y="4997220"/>
                  <a:pt x="2882111" y="4996632"/>
                </a:cubicBezTo>
                <a:lnTo>
                  <a:pt x="2874282" y="4996582"/>
                </a:lnTo>
                <a:cubicBezTo>
                  <a:pt x="2874237" y="4996658"/>
                  <a:pt x="2874193" y="4996735"/>
                  <a:pt x="2874147" y="4996812"/>
                </a:cubicBezTo>
                <a:cubicBezTo>
                  <a:pt x="2872492" y="4997296"/>
                  <a:pt x="2869935" y="4997466"/>
                  <a:pt x="2865932" y="4997221"/>
                </a:cubicBezTo>
                <a:lnTo>
                  <a:pt x="2860008" y="4996489"/>
                </a:lnTo>
                <a:lnTo>
                  <a:pt x="2844819" y="4996392"/>
                </a:lnTo>
                <a:lnTo>
                  <a:pt x="2839735" y="4997900"/>
                </a:lnTo>
                <a:lnTo>
                  <a:pt x="2837922" y="5000718"/>
                </a:lnTo>
                <a:lnTo>
                  <a:pt x="2836507" y="5000394"/>
                </a:lnTo>
                <a:cubicBezTo>
                  <a:pt x="2825749" y="4995427"/>
                  <a:pt x="2822382" y="4988291"/>
                  <a:pt x="2808859" y="5008050"/>
                </a:cubicBezTo>
                <a:cubicBezTo>
                  <a:pt x="2784233" y="4999995"/>
                  <a:pt x="2779499" y="5012041"/>
                  <a:pt x="2745907" y="5016391"/>
                </a:cubicBezTo>
                <a:cubicBezTo>
                  <a:pt x="2731796" y="5008784"/>
                  <a:pt x="2720518" y="5011549"/>
                  <a:pt x="2709519" y="5017601"/>
                </a:cubicBezTo>
                <a:cubicBezTo>
                  <a:pt x="2676766" y="5014138"/>
                  <a:pt x="2646981" y="5022656"/>
                  <a:pt x="2610212" y="5024813"/>
                </a:cubicBezTo>
                <a:cubicBezTo>
                  <a:pt x="2570359" y="5014992"/>
                  <a:pt x="2550109" y="5032793"/>
                  <a:pt x="2510814" y="5035020"/>
                </a:cubicBezTo>
                <a:cubicBezTo>
                  <a:pt x="2476639" y="5017991"/>
                  <a:pt x="2482834" y="5049980"/>
                  <a:pt x="2462736" y="5056754"/>
                </a:cubicBezTo>
                <a:lnTo>
                  <a:pt x="2457050" y="5057379"/>
                </a:lnTo>
                <a:lnTo>
                  <a:pt x="2442184" y="5054901"/>
                </a:lnTo>
                <a:lnTo>
                  <a:pt x="2436703" y="5053277"/>
                </a:lnTo>
                <a:cubicBezTo>
                  <a:pt x="2432888" y="5052418"/>
                  <a:pt x="2430299" y="5052175"/>
                  <a:pt x="2428451" y="5052373"/>
                </a:cubicBezTo>
                <a:lnTo>
                  <a:pt x="2420551" y="5051292"/>
                </a:lnTo>
                <a:cubicBezTo>
                  <a:pt x="2407700" y="5048633"/>
                  <a:pt x="2395274" y="5045570"/>
                  <a:pt x="2383501" y="5042264"/>
                </a:cubicBezTo>
                <a:cubicBezTo>
                  <a:pt x="2362992" y="5043848"/>
                  <a:pt x="2317884" y="5059023"/>
                  <a:pt x="2297493" y="5060796"/>
                </a:cubicBezTo>
                <a:lnTo>
                  <a:pt x="2261156" y="5052905"/>
                </a:lnTo>
                <a:lnTo>
                  <a:pt x="2200581" y="5036274"/>
                </a:lnTo>
                <a:lnTo>
                  <a:pt x="2198380" y="5036861"/>
                </a:lnTo>
                <a:lnTo>
                  <a:pt x="2116066" y="5030866"/>
                </a:lnTo>
                <a:cubicBezTo>
                  <a:pt x="2111600" y="5028328"/>
                  <a:pt x="2059664" y="5017338"/>
                  <a:pt x="2056754" y="5013653"/>
                </a:cubicBezTo>
                <a:cubicBezTo>
                  <a:pt x="2003393" y="5025622"/>
                  <a:pt x="1998298" y="5020073"/>
                  <a:pt x="1942916" y="5016969"/>
                </a:cubicBezTo>
                <a:cubicBezTo>
                  <a:pt x="1882138" y="5005950"/>
                  <a:pt x="1836966" y="4987831"/>
                  <a:pt x="1796717" y="4981610"/>
                </a:cubicBezTo>
                <a:cubicBezTo>
                  <a:pt x="1724075" y="4970499"/>
                  <a:pt x="1636218" y="4947449"/>
                  <a:pt x="1583222" y="4942334"/>
                </a:cubicBezTo>
                <a:cubicBezTo>
                  <a:pt x="1544265" y="4961611"/>
                  <a:pt x="1556109" y="4938719"/>
                  <a:pt x="1518821" y="4938963"/>
                </a:cubicBezTo>
                <a:cubicBezTo>
                  <a:pt x="1497291" y="4936197"/>
                  <a:pt x="1483221" y="4927794"/>
                  <a:pt x="1471837" y="4925740"/>
                </a:cubicBezTo>
                <a:lnTo>
                  <a:pt x="1450515" y="4926642"/>
                </a:lnTo>
                <a:lnTo>
                  <a:pt x="1437078" y="4926078"/>
                </a:lnTo>
                <a:lnTo>
                  <a:pt x="1432462" y="4931139"/>
                </a:lnTo>
                <a:lnTo>
                  <a:pt x="1411645" y="4934032"/>
                </a:lnTo>
                <a:cubicBezTo>
                  <a:pt x="1384856" y="4931153"/>
                  <a:pt x="1306656" y="4918434"/>
                  <a:pt x="1271729" y="4913863"/>
                </a:cubicBezTo>
                <a:cubicBezTo>
                  <a:pt x="1258697" y="4907976"/>
                  <a:pt x="1213546" y="4901042"/>
                  <a:pt x="1202076" y="4906608"/>
                </a:cubicBezTo>
                <a:cubicBezTo>
                  <a:pt x="1192059" y="4906580"/>
                  <a:pt x="1182171" y="4902320"/>
                  <a:pt x="1174670" y="4909064"/>
                </a:cubicBezTo>
                <a:cubicBezTo>
                  <a:pt x="1163701" y="4916862"/>
                  <a:pt x="1136874" y="4897641"/>
                  <a:pt x="1137035" y="4908989"/>
                </a:cubicBezTo>
                <a:cubicBezTo>
                  <a:pt x="1117838" y="4895687"/>
                  <a:pt x="1091386" y="4911450"/>
                  <a:pt x="1069882" y="4912892"/>
                </a:cubicBezTo>
                <a:cubicBezTo>
                  <a:pt x="1055589" y="4900472"/>
                  <a:pt x="1024570" y="4915744"/>
                  <a:pt x="980935" y="4911119"/>
                </a:cubicBezTo>
                <a:cubicBezTo>
                  <a:pt x="947614" y="4906556"/>
                  <a:pt x="913224" y="4897403"/>
                  <a:pt x="869960" y="4885518"/>
                </a:cubicBezTo>
                <a:cubicBezTo>
                  <a:pt x="819114" y="4856727"/>
                  <a:pt x="768074" y="4850663"/>
                  <a:pt x="721345" y="4839806"/>
                </a:cubicBezTo>
                <a:cubicBezTo>
                  <a:pt x="667944" y="4829906"/>
                  <a:pt x="698286" y="4859338"/>
                  <a:pt x="635428" y="4830000"/>
                </a:cubicBezTo>
                <a:cubicBezTo>
                  <a:pt x="626286" y="4837571"/>
                  <a:pt x="617638" y="4836842"/>
                  <a:pt x="604106" y="4830842"/>
                </a:cubicBezTo>
                <a:cubicBezTo>
                  <a:pt x="583276" y="4833091"/>
                  <a:pt x="539859" y="4845979"/>
                  <a:pt x="510451" y="4843485"/>
                </a:cubicBezTo>
                <a:cubicBezTo>
                  <a:pt x="489781" y="4840800"/>
                  <a:pt x="443867" y="4818678"/>
                  <a:pt x="427656" y="4815877"/>
                </a:cubicBezTo>
                <a:cubicBezTo>
                  <a:pt x="424088" y="4817297"/>
                  <a:pt x="419580" y="4820561"/>
                  <a:pt x="413184" y="4826676"/>
                </a:cubicBezTo>
                <a:cubicBezTo>
                  <a:pt x="387673" y="4816699"/>
                  <a:pt x="379855" y="4828170"/>
                  <a:pt x="341772" y="4829671"/>
                </a:cubicBezTo>
                <a:cubicBezTo>
                  <a:pt x="327795" y="4821005"/>
                  <a:pt x="314729" y="4822794"/>
                  <a:pt x="301266" y="4827842"/>
                </a:cubicBezTo>
                <a:cubicBezTo>
                  <a:pt x="265781" y="4821714"/>
                  <a:pt x="231017" y="4827635"/>
                  <a:pt x="189886" y="4826710"/>
                </a:cubicBezTo>
                <a:cubicBezTo>
                  <a:pt x="147910" y="4813727"/>
                  <a:pt x="121702" y="4829584"/>
                  <a:pt x="77762" y="4828518"/>
                </a:cubicBezTo>
                <a:cubicBezTo>
                  <a:pt x="38733" y="4806108"/>
                  <a:pt x="44308" y="4851138"/>
                  <a:pt x="8164" y="4846203"/>
                </a:cubicBezTo>
                <a:lnTo>
                  <a:pt x="0" y="4843648"/>
                </a:lnTo>
                <a:lnTo>
                  <a:pt x="0" y="4080681"/>
                </a:lnTo>
                <a:close/>
              </a:path>
            </a:pathLst>
          </a:cu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1000"/>
                                  </p:stCondLst>
                                  <p:childTnLst>
                                    <p:set>
                                      <p:cBhvr>
                                        <p:cTn dur="1" fill="hold">
                                          <p:stCondLst>
                                            <p:cond delay="0"/>
                                          </p:stCondLst>
                                        </p:cTn>
                                        <p:tgtEl>
                                          <p:spTgt spid="238"/>
                                        </p:tgtEl>
                                        <p:attrNameLst>
                                          <p:attrName>style.visibility</p:attrName>
                                        </p:attrNameLst>
                                      </p:cBhvr>
                                      <p:to>
                                        <p:strVal val="visible"/>
                                      </p:to>
                                    </p:set>
                                    <p:animEffect filter="fade" transition="in">
                                      <p:cBhvr>
                                        <p:cTn dur="700"/>
                                        <p:tgtEl>
                                          <p:spTgt spid="23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43" name="Shape 243"/>
        <p:cNvGrpSpPr/>
        <p:nvPr/>
      </p:nvGrpSpPr>
      <p:grpSpPr>
        <a:xfrm>
          <a:off x="0" y="0"/>
          <a:ext cx="0" cy="0"/>
          <a:chOff x="0" y="0"/>
          <a:chExt cx="0" cy="0"/>
        </a:xfrm>
      </p:grpSpPr>
      <p:sp>
        <p:nvSpPr>
          <p:cNvPr id="244" name="Google Shape;244;p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id="245" name="Google Shape;245;p5"/>
          <p:cNvPicPr preferRelativeResize="0"/>
          <p:nvPr/>
        </p:nvPicPr>
        <p:blipFill rotWithShape="1">
          <a:blip r:embed="rId3">
            <a:alphaModFix/>
          </a:blip>
          <a:srcRect b="0" l="2437" r="6653" t="23391"/>
          <a:stretch/>
        </p:blipFill>
        <p:spPr>
          <a:xfrm>
            <a:off x="20" y="10"/>
            <a:ext cx="12191981" cy="6857990"/>
          </a:xfrm>
          <a:prstGeom prst="rect">
            <a:avLst/>
          </a:prstGeom>
          <a:noFill/>
          <a:ln>
            <a:noFill/>
          </a:ln>
        </p:spPr>
      </p:pic>
      <p:sp>
        <p:nvSpPr>
          <p:cNvPr id="246" name="Google Shape;246;p5"/>
          <p:cNvSpPr/>
          <p:nvPr/>
        </p:nvSpPr>
        <p:spPr>
          <a:xfrm rot="-5400000">
            <a:off x="3799865" y="-1524511"/>
            <a:ext cx="4592270" cy="12192001"/>
          </a:xfrm>
          <a:prstGeom prst="rect">
            <a:avLst/>
          </a:prstGeom>
          <a:gradFill>
            <a:gsLst>
              <a:gs pos="0">
                <a:srgbClr val="002244">
                  <a:alpha val="0"/>
                </a:srgbClr>
              </a:gs>
              <a:gs pos="21000">
                <a:srgbClr val="002244">
                  <a:alpha val="30196"/>
                </a:srgbClr>
              </a:gs>
              <a:gs pos="35000">
                <a:srgbClr val="002244">
                  <a:alpha val="45882"/>
                </a:srgbClr>
              </a:gs>
              <a:gs pos="100000">
                <a:srgbClr val="002244">
                  <a:alpha val="90196"/>
                </a:srgbClr>
              </a:gs>
            </a:gsLst>
            <a:lin ang="10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47" name="Google Shape;247;p5"/>
          <p:cNvSpPr txBox="1"/>
          <p:nvPr>
            <p:ph type="ctrTitle"/>
          </p:nvPr>
        </p:nvSpPr>
        <p:spPr>
          <a:xfrm>
            <a:off x="404553" y="3091928"/>
            <a:ext cx="9078562" cy="23876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6600"/>
              <a:buFont typeface="Aleo Medium"/>
              <a:buNone/>
            </a:pPr>
            <a:r>
              <a:rPr lang="en-US" sz="6600"/>
              <a:t>Concessions</a:t>
            </a:r>
            <a:endParaRPr/>
          </a:p>
        </p:txBody>
      </p:sp>
      <p:sp>
        <p:nvSpPr>
          <p:cNvPr id="248" name="Google Shape;248;p5"/>
          <p:cNvSpPr/>
          <p:nvPr/>
        </p:nvSpPr>
        <p:spPr>
          <a:xfrm>
            <a:off x="0" y="5575039"/>
            <a:ext cx="9785897" cy="685800"/>
          </a:xfrm>
          <a:prstGeom prst="roundRect">
            <a:avLst>
              <a:gd fmla="val 0"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49" name="Google Shape;249;p5"/>
          <p:cNvSpPr txBox="1"/>
          <p:nvPr>
            <p:ph idx="1" type="subTitle"/>
          </p:nvPr>
        </p:nvSpPr>
        <p:spPr>
          <a:xfrm>
            <a:off x="404553" y="5624945"/>
            <a:ext cx="9078562" cy="592975"/>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2400"/>
              <a:buNone/>
            </a:pPr>
            <a:r>
              <a:rPr lang="en-US"/>
              <a:t>Beer, Hot Dogs, Popcorn, Robots……</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1000"/>
                                  </p:stCondLst>
                                  <p:childTnLst>
                                    <p:set>
                                      <p:cBhvr>
                                        <p:cTn dur="1" fill="hold">
                                          <p:stCondLst>
                                            <p:cond delay="0"/>
                                          </p:stCondLst>
                                        </p:cTn>
                                        <p:tgtEl>
                                          <p:spTgt spid="247"/>
                                        </p:tgtEl>
                                        <p:attrNameLst>
                                          <p:attrName>style.visibility</p:attrName>
                                        </p:attrNameLst>
                                      </p:cBhvr>
                                      <p:to>
                                        <p:strVal val="visible"/>
                                      </p:to>
                                    </p:set>
                                    <p:animEffect filter="fade" transition="in">
                                      <p:cBhvr>
                                        <p:cTn dur="400"/>
                                        <p:tgtEl>
                                          <p:spTgt spid="247"/>
                                        </p:tgtEl>
                                      </p:cBhvr>
                                    </p:animEffect>
                                  </p:childTnLst>
                                </p:cTn>
                              </p:par>
                              <p:par>
                                <p:cTn fill="hold" nodeType="withEffect" presetClass="entr" presetID="10" presetSubtype="0">
                                  <p:stCondLst>
                                    <p:cond delay="2000"/>
                                  </p:stCondLst>
                                  <p:childTnLst>
                                    <p:set>
                                      <p:cBhvr>
                                        <p:cTn dur="1" fill="hold">
                                          <p:stCondLst>
                                            <p:cond delay="0"/>
                                          </p:stCondLst>
                                        </p:cTn>
                                        <p:tgtEl>
                                          <p:spTgt spid="249">
                                            <p:txEl>
                                              <p:pRg end="0" st="0"/>
                                            </p:txEl>
                                          </p:spTgt>
                                        </p:tgtEl>
                                        <p:attrNameLst>
                                          <p:attrName>style.visibility</p:attrName>
                                        </p:attrNameLst>
                                      </p:cBhvr>
                                      <p:to>
                                        <p:strVal val="visible"/>
                                      </p:to>
                                    </p:set>
                                    <p:animEffect filter="fade" transition="in">
                                      <p:cBhvr>
                                        <p:cTn dur="400"/>
                                        <p:tgtEl>
                                          <p:spTgt spid="249">
                                            <p:txEl>
                                              <p:pRg end="0" st="0"/>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3" name="Shape 253"/>
        <p:cNvGrpSpPr/>
        <p:nvPr/>
      </p:nvGrpSpPr>
      <p:grpSpPr>
        <a:xfrm>
          <a:off x="0" y="0"/>
          <a:ext cx="0" cy="0"/>
          <a:chOff x="0" y="0"/>
          <a:chExt cx="0" cy="0"/>
        </a:xfrm>
      </p:grpSpPr>
      <p:sp>
        <p:nvSpPr>
          <p:cNvPr id="254" name="Google Shape;254;p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id="255" name="Google Shape;255;p6"/>
          <p:cNvPicPr preferRelativeResize="0"/>
          <p:nvPr/>
        </p:nvPicPr>
        <p:blipFill rotWithShape="1">
          <a:blip r:embed="rId3">
            <a:alphaModFix/>
          </a:blip>
          <a:srcRect b="-1" l="17303" r="3794" t="6484"/>
          <a:stretch/>
        </p:blipFill>
        <p:spPr>
          <a:xfrm>
            <a:off x="20" y="10"/>
            <a:ext cx="8668492" cy="6857990"/>
          </a:xfrm>
          <a:prstGeom prst="rect">
            <a:avLst/>
          </a:prstGeom>
          <a:noFill/>
          <a:ln>
            <a:noFill/>
          </a:ln>
        </p:spPr>
      </p:pic>
      <p:sp>
        <p:nvSpPr>
          <p:cNvPr id="256" name="Google Shape;256;p6"/>
          <p:cNvSpPr/>
          <p:nvPr/>
        </p:nvSpPr>
        <p:spPr>
          <a:xfrm flipH="1">
            <a:off x="2435399" y="0"/>
            <a:ext cx="9756601" cy="6858000"/>
          </a:xfrm>
          <a:prstGeom prst="rect">
            <a:avLst/>
          </a:prstGeom>
          <a:gradFill>
            <a:gsLst>
              <a:gs pos="0">
                <a:srgbClr val="002244">
                  <a:alpha val="0"/>
                </a:srgbClr>
              </a:gs>
              <a:gs pos="19000">
                <a:srgbClr val="002244">
                  <a:alpha val="40000"/>
                </a:srgbClr>
              </a:gs>
              <a:gs pos="35000">
                <a:srgbClr val="002244">
                  <a:alpha val="76078"/>
                </a:srgbClr>
              </a:gs>
              <a:gs pos="53000">
                <a:schemeClr val="dk1"/>
              </a:gs>
              <a:gs pos="100000">
                <a:schemeClr val="dk1"/>
              </a:gs>
            </a:gsLst>
            <a:lin ang="10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57" name="Google Shape;257;p6"/>
          <p:cNvSpPr txBox="1"/>
          <p:nvPr>
            <p:ph type="title"/>
          </p:nvPr>
        </p:nvSpPr>
        <p:spPr>
          <a:xfrm>
            <a:off x="6419916" y="1161288"/>
            <a:ext cx="5414096" cy="11247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Font typeface="Aleo SemiBold"/>
              <a:buNone/>
            </a:pPr>
            <a:r>
              <a:rPr lang="en-US" sz="2800">
                <a:solidFill>
                  <a:schemeClr val="lt1"/>
                </a:solidFill>
              </a:rPr>
              <a:t>From What &amp; Why to How &amp; Who</a:t>
            </a:r>
            <a:endParaRPr/>
          </a:p>
        </p:txBody>
      </p:sp>
      <p:sp>
        <p:nvSpPr>
          <p:cNvPr id="258" name="Google Shape;258;p6"/>
          <p:cNvSpPr/>
          <p:nvPr/>
        </p:nvSpPr>
        <p:spPr>
          <a:xfrm rot="5400000">
            <a:off x="8687333" y="605790"/>
            <a:ext cx="73152" cy="548640"/>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sp>
        <p:nvSpPr>
          <p:cNvPr id="259" name="Google Shape;259;p6"/>
          <p:cNvSpPr/>
          <p:nvPr/>
        </p:nvSpPr>
        <p:spPr>
          <a:xfrm>
            <a:off x="8453018" y="2443480"/>
            <a:ext cx="3218688" cy="9144"/>
          </a:xfrm>
          <a:prstGeom prst="rect">
            <a:avLst/>
          </a:prstGeom>
          <a:solidFill>
            <a:schemeClr val="dk1"/>
          </a:solidFill>
          <a:ln cap="flat" cmpd="sng" w="952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260" name="Google Shape;260;p6"/>
          <p:cNvSpPr txBox="1"/>
          <p:nvPr>
            <p:ph idx="1" type="body"/>
          </p:nvPr>
        </p:nvSpPr>
        <p:spPr>
          <a:xfrm>
            <a:off x="6420678" y="2718054"/>
            <a:ext cx="5414096" cy="3912936"/>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lt1"/>
              </a:buClr>
              <a:buSzPts val="1600"/>
              <a:buChar char="•"/>
            </a:pPr>
            <a:r>
              <a:rPr lang="en-US" sz="1600">
                <a:solidFill>
                  <a:schemeClr val="lt1"/>
                </a:solidFill>
              </a:rPr>
              <a:t>In the early 2000’s </a:t>
            </a:r>
            <a:r>
              <a:rPr b="1" lang="en-US" sz="1600">
                <a:solidFill>
                  <a:schemeClr val="lt1"/>
                </a:solidFill>
              </a:rPr>
              <a:t>BIG DATA </a:t>
            </a:r>
            <a:r>
              <a:rPr lang="en-US" sz="1600">
                <a:solidFill>
                  <a:schemeClr val="lt1"/>
                </a:solidFill>
              </a:rPr>
              <a:t>drove strategy and innovation</a:t>
            </a:r>
            <a:endParaRPr/>
          </a:p>
          <a:p>
            <a:pPr indent="-228600" lvl="1" marL="685800" rtl="0" algn="l">
              <a:lnSpc>
                <a:spcPct val="90000"/>
              </a:lnSpc>
              <a:spcBef>
                <a:spcPts val="500"/>
              </a:spcBef>
              <a:spcAft>
                <a:spcPts val="0"/>
              </a:spcAft>
              <a:buClr>
                <a:schemeClr val="lt1"/>
              </a:buClr>
              <a:buSzPts val="1600"/>
              <a:buChar char="•"/>
            </a:pPr>
            <a:r>
              <a:rPr lang="en-US" sz="1600">
                <a:solidFill>
                  <a:schemeClr val="lt1"/>
                </a:solidFill>
              </a:rPr>
              <a:t>A lot of us paid a lot of people a lot of money to learn that chicken tenders, hot dogs and beer are very popular! </a:t>
            </a:r>
            <a:endParaRPr/>
          </a:p>
          <a:p>
            <a:pPr indent="-127000" lvl="1" marL="685800" rtl="0" algn="l">
              <a:lnSpc>
                <a:spcPct val="90000"/>
              </a:lnSpc>
              <a:spcBef>
                <a:spcPts val="500"/>
              </a:spcBef>
              <a:spcAft>
                <a:spcPts val="0"/>
              </a:spcAft>
              <a:buClr>
                <a:schemeClr val="dk1"/>
              </a:buClr>
              <a:buSzPts val="1600"/>
              <a:buNone/>
            </a:pPr>
            <a:r>
              <a:t/>
            </a:r>
            <a:endParaRPr sz="1600">
              <a:solidFill>
                <a:schemeClr val="lt1"/>
              </a:solidFill>
            </a:endParaRPr>
          </a:p>
          <a:p>
            <a:pPr indent="-228600" lvl="0" marL="228600" rtl="0" algn="l">
              <a:lnSpc>
                <a:spcPct val="90000"/>
              </a:lnSpc>
              <a:spcBef>
                <a:spcPts val="1000"/>
              </a:spcBef>
              <a:spcAft>
                <a:spcPts val="0"/>
              </a:spcAft>
              <a:buClr>
                <a:schemeClr val="lt1"/>
              </a:buClr>
              <a:buSzPts val="1600"/>
              <a:buChar char="•"/>
            </a:pPr>
            <a:r>
              <a:rPr lang="en-US" sz="1600">
                <a:solidFill>
                  <a:schemeClr val="lt1"/>
                </a:solidFill>
              </a:rPr>
              <a:t>Today </a:t>
            </a:r>
            <a:r>
              <a:rPr b="1" lang="en-US" sz="1600">
                <a:solidFill>
                  <a:schemeClr val="lt1"/>
                </a:solidFill>
              </a:rPr>
              <a:t>HOW FOOD SELLS</a:t>
            </a:r>
            <a:r>
              <a:rPr lang="en-US" sz="1600">
                <a:solidFill>
                  <a:schemeClr val="lt1"/>
                </a:solidFill>
              </a:rPr>
              <a:t> drives the conversation</a:t>
            </a:r>
            <a:endParaRPr/>
          </a:p>
          <a:p>
            <a:pPr indent="-228600" lvl="1" marL="685800" rtl="0" algn="l">
              <a:lnSpc>
                <a:spcPct val="90000"/>
              </a:lnSpc>
              <a:spcBef>
                <a:spcPts val="500"/>
              </a:spcBef>
              <a:spcAft>
                <a:spcPts val="0"/>
              </a:spcAft>
              <a:buClr>
                <a:schemeClr val="lt1"/>
              </a:buClr>
              <a:buSzPts val="1600"/>
              <a:buChar char="•"/>
            </a:pPr>
            <a:r>
              <a:rPr lang="en-US" sz="1600">
                <a:solidFill>
                  <a:schemeClr val="lt1"/>
                </a:solidFill>
              </a:rPr>
              <a:t>All Inclusive catching fire  </a:t>
            </a:r>
            <a:endParaRPr/>
          </a:p>
          <a:p>
            <a:pPr indent="-228600" lvl="1" marL="685800" rtl="0" algn="l">
              <a:lnSpc>
                <a:spcPct val="90000"/>
              </a:lnSpc>
              <a:spcBef>
                <a:spcPts val="500"/>
              </a:spcBef>
              <a:spcAft>
                <a:spcPts val="0"/>
              </a:spcAft>
              <a:buClr>
                <a:schemeClr val="lt1"/>
              </a:buClr>
              <a:buSzPts val="1600"/>
              <a:buChar char="•"/>
            </a:pPr>
            <a:r>
              <a:rPr lang="en-US" sz="1600">
                <a:solidFill>
                  <a:schemeClr val="lt1"/>
                </a:solidFill>
              </a:rPr>
              <a:t>Technology is no longer the future, it’s the NOW!</a:t>
            </a:r>
            <a:endParaRPr/>
          </a:p>
          <a:p>
            <a:pPr indent="-228600" lvl="2" marL="1143000" rtl="0" algn="l">
              <a:lnSpc>
                <a:spcPct val="90000"/>
              </a:lnSpc>
              <a:spcBef>
                <a:spcPts val="500"/>
              </a:spcBef>
              <a:spcAft>
                <a:spcPts val="0"/>
              </a:spcAft>
              <a:buClr>
                <a:schemeClr val="lt1"/>
              </a:buClr>
              <a:buSzPts val="1600"/>
              <a:buChar char="•"/>
            </a:pPr>
            <a:r>
              <a:rPr lang="en-US" sz="1600">
                <a:solidFill>
                  <a:schemeClr val="lt1"/>
                </a:solidFill>
              </a:rPr>
              <a:t>Autonomous solutions lead the way</a:t>
            </a:r>
            <a:endParaRPr/>
          </a:p>
          <a:p>
            <a:pPr indent="-228600" lvl="3" marL="1600200" rtl="0" algn="l">
              <a:lnSpc>
                <a:spcPct val="90000"/>
              </a:lnSpc>
              <a:spcBef>
                <a:spcPts val="500"/>
              </a:spcBef>
              <a:spcAft>
                <a:spcPts val="0"/>
              </a:spcAft>
              <a:buClr>
                <a:schemeClr val="lt1"/>
              </a:buClr>
              <a:buSzPts val="1600"/>
              <a:buChar char="•"/>
            </a:pPr>
            <a:r>
              <a:rPr lang="en-US" sz="1600">
                <a:solidFill>
                  <a:schemeClr val="lt1"/>
                </a:solidFill>
              </a:rPr>
              <a:t> AWS Just Walk Out Technology for food &amp; retail, Mashgin and other leaders in the space drive throughput, revenue and efficiencies. </a:t>
            </a:r>
            <a:endParaRPr/>
          </a:p>
          <a:p>
            <a:pPr indent="0" lvl="3" marL="1371600" rtl="0" algn="l">
              <a:lnSpc>
                <a:spcPct val="90000"/>
              </a:lnSpc>
              <a:spcBef>
                <a:spcPts val="500"/>
              </a:spcBef>
              <a:spcAft>
                <a:spcPts val="0"/>
              </a:spcAft>
              <a:buClr>
                <a:schemeClr val="dk1"/>
              </a:buClr>
              <a:buSzPts val="900"/>
              <a:buNone/>
            </a:pPr>
            <a:r>
              <a:t/>
            </a:r>
            <a:endParaRPr sz="900">
              <a:solidFill>
                <a:schemeClr val="lt1"/>
              </a:solidFill>
            </a:endParaRPr>
          </a:p>
          <a:p>
            <a:pPr indent="0" lvl="3" marL="1371600" rtl="0" algn="l">
              <a:lnSpc>
                <a:spcPct val="90000"/>
              </a:lnSpc>
              <a:spcBef>
                <a:spcPts val="500"/>
              </a:spcBef>
              <a:spcAft>
                <a:spcPts val="0"/>
              </a:spcAft>
              <a:buClr>
                <a:schemeClr val="dk1"/>
              </a:buClr>
              <a:buSzPts val="900"/>
              <a:buNone/>
            </a:pPr>
            <a:r>
              <a:t/>
            </a:r>
            <a:endParaRPr sz="900">
              <a:solidFill>
                <a:schemeClr val="lt1"/>
              </a:solidFill>
            </a:endParaRPr>
          </a:p>
          <a:p>
            <a:pPr indent="-171450" lvl="2" marL="1143000" rtl="0" algn="l">
              <a:lnSpc>
                <a:spcPct val="90000"/>
              </a:lnSpc>
              <a:spcBef>
                <a:spcPts val="500"/>
              </a:spcBef>
              <a:spcAft>
                <a:spcPts val="0"/>
              </a:spcAft>
              <a:buClr>
                <a:schemeClr val="dk1"/>
              </a:buClr>
              <a:buSzPts val="900"/>
              <a:buNone/>
            </a:pPr>
            <a:r>
              <a:t/>
            </a:r>
            <a:endParaRPr sz="900">
              <a:solidFill>
                <a:schemeClr val="lt1"/>
              </a:solidFill>
            </a:endParaRPr>
          </a:p>
          <a:p>
            <a:pPr indent="-171450" lvl="1" marL="685800" rtl="0" algn="l">
              <a:lnSpc>
                <a:spcPct val="90000"/>
              </a:lnSpc>
              <a:spcBef>
                <a:spcPts val="500"/>
              </a:spcBef>
              <a:spcAft>
                <a:spcPts val="0"/>
              </a:spcAft>
              <a:buClr>
                <a:schemeClr val="dk1"/>
              </a:buClr>
              <a:buSzPts val="900"/>
              <a:buNone/>
            </a:pPr>
            <a:r>
              <a:t/>
            </a:r>
            <a:endParaRPr sz="900">
              <a:solidFill>
                <a:schemeClr val="lt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4" name="Shape 264"/>
        <p:cNvGrpSpPr/>
        <p:nvPr/>
      </p:nvGrpSpPr>
      <p:grpSpPr>
        <a:xfrm>
          <a:off x="0" y="0"/>
          <a:ext cx="0" cy="0"/>
          <a:chOff x="0" y="0"/>
          <a:chExt cx="0" cy="0"/>
        </a:xfrm>
      </p:grpSpPr>
      <p:sp>
        <p:nvSpPr>
          <p:cNvPr id="265" name="Google Shape;265;p7"/>
          <p:cNvSpPr/>
          <p:nvPr/>
        </p:nvSpPr>
        <p:spPr>
          <a:xfrm>
            <a:off x="0" y="0"/>
            <a:ext cx="12192000" cy="68580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66" name="Google Shape;266;p7"/>
          <p:cNvSpPr txBox="1"/>
          <p:nvPr>
            <p:ph type="ctrTitle"/>
          </p:nvPr>
        </p:nvSpPr>
        <p:spPr>
          <a:xfrm>
            <a:off x="6500700" y="1367675"/>
            <a:ext cx="5329500" cy="2665500"/>
          </a:xfrm>
          <a:prstGeom prst="rect">
            <a:avLst/>
          </a:prstGeom>
          <a:noFill/>
          <a:ln>
            <a:noFill/>
          </a:ln>
        </p:spPr>
        <p:txBody>
          <a:bodyPr anchorCtr="0" anchor="b" bIns="45700" lIns="91425" spcFirstLastPara="1" rIns="91425" wrap="square" tIns="45700">
            <a:normAutofit/>
          </a:bodyPr>
          <a:lstStyle/>
          <a:p>
            <a:pPr indent="0" lvl="0" marL="0" rtl="0" algn="r">
              <a:lnSpc>
                <a:spcPct val="90000"/>
              </a:lnSpc>
              <a:spcBef>
                <a:spcPts val="0"/>
              </a:spcBef>
              <a:spcAft>
                <a:spcPts val="0"/>
              </a:spcAft>
              <a:buClr>
                <a:schemeClr val="lt1"/>
              </a:buClr>
              <a:buSzPts val="6100"/>
              <a:buFont typeface="Play"/>
              <a:buNone/>
            </a:pPr>
            <a:r>
              <a:rPr lang="en-US" sz="6100">
                <a:latin typeface="Play"/>
                <a:ea typeface="Play"/>
                <a:cs typeface="Play"/>
                <a:sym typeface="Play"/>
              </a:rPr>
              <a:t>The Future of Concessions</a:t>
            </a:r>
            <a:endParaRPr/>
          </a:p>
        </p:txBody>
      </p:sp>
      <p:pic>
        <p:nvPicPr>
          <p:cNvPr id="267" name="Google Shape;267;p7"/>
          <p:cNvPicPr preferRelativeResize="0"/>
          <p:nvPr/>
        </p:nvPicPr>
        <p:blipFill rotWithShape="1">
          <a:blip r:embed="rId3">
            <a:alphaModFix/>
          </a:blip>
          <a:srcRect b="-2" l="12850" r="26322" t="0"/>
          <a:stretch/>
        </p:blipFill>
        <p:spPr>
          <a:xfrm>
            <a:off x="1" y="2"/>
            <a:ext cx="6249303" cy="6857998"/>
          </a:xfrm>
          <a:custGeom>
            <a:rect b="b" l="l" r="r" t="t"/>
            <a:pathLst>
              <a:path extrusionOk="0" h="6857998" w="6249303">
                <a:moveTo>
                  <a:pt x="5497146" y="6118149"/>
                </a:moveTo>
                <a:cubicBezTo>
                  <a:pt x="5503695" y="6124102"/>
                  <a:pt x="5511317" y="6129341"/>
                  <a:pt x="5518366" y="6133723"/>
                </a:cubicBezTo>
                <a:cubicBezTo>
                  <a:pt x="5525509" y="6138152"/>
                  <a:pt x="5530855" y="6143474"/>
                  <a:pt x="5534525" y="6149380"/>
                </a:cubicBezTo>
                <a:lnTo>
                  <a:pt x="5540000" y="6166562"/>
                </a:lnTo>
                <a:lnTo>
                  <a:pt x="5534525" y="6149379"/>
                </a:lnTo>
                <a:cubicBezTo>
                  <a:pt x="5530855" y="6143474"/>
                  <a:pt x="5525509" y="6138152"/>
                  <a:pt x="5518366" y="6133722"/>
                </a:cubicBezTo>
                <a:cubicBezTo>
                  <a:pt x="5511317" y="6129341"/>
                  <a:pt x="5503695" y="6124102"/>
                  <a:pt x="5497146" y="6118149"/>
                </a:cubicBezTo>
                <a:close/>
                <a:moveTo>
                  <a:pt x="5405304" y="4941372"/>
                </a:moveTo>
                <a:lnTo>
                  <a:pt x="5408634" y="4950869"/>
                </a:lnTo>
                <a:lnTo>
                  <a:pt x="5418318" y="4991382"/>
                </a:lnTo>
                <a:lnTo>
                  <a:pt x="5408634" y="4950868"/>
                </a:lnTo>
                <a:close/>
                <a:moveTo>
                  <a:pt x="5409242" y="4749807"/>
                </a:moveTo>
                <a:cubicBezTo>
                  <a:pt x="5397106" y="4762826"/>
                  <a:pt x="5396249" y="4781365"/>
                  <a:pt x="5394535" y="4799797"/>
                </a:cubicBezTo>
                <a:cubicBezTo>
                  <a:pt x="5396249" y="4781365"/>
                  <a:pt x="5397106" y="4762827"/>
                  <a:pt x="5409242" y="4749807"/>
                </a:cubicBezTo>
                <a:close/>
                <a:moveTo>
                  <a:pt x="5427041" y="4543185"/>
                </a:moveTo>
                <a:cubicBezTo>
                  <a:pt x="5428019" y="4548281"/>
                  <a:pt x="5430065" y="4553662"/>
                  <a:pt x="5432447" y="4557092"/>
                </a:cubicBezTo>
                <a:cubicBezTo>
                  <a:pt x="5444067" y="4573618"/>
                  <a:pt x="5452855" y="4588275"/>
                  <a:pt x="5458810" y="4602021"/>
                </a:cubicBezTo>
                <a:cubicBezTo>
                  <a:pt x="5452855" y="4588275"/>
                  <a:pt x="5444067" y="4573618"/>
                  <a:pt x="5432447" y="4557091"/>
                </a:cubicBezTo>
                <a:close/>
                <a:moveTo>
                  <a:pt x="5893259" y="2819253"/>
                </a:moveTo>
                <a:lnTo>
                  <a:pt x="5904902" y="2827484"/>
                </a:lnTo>
                <a:lnTo>
                  <a:pt x="5904904" y="2827486"/>
                </a:lnTo>
                <a:lnTo>
                  <a:pt x="5933407" y="2861156"/>
                </a:lnTo>
                <a:lnTo>
                  <a:pt x="5923753" y="2842392"/>
                </a:lnTo>
                <a:lnTo>
                  <a:pt x="5904904" y="2827486"/>
                </a:lnTo>
                <a:lnTo>
                  <a:pt x="5904902" y="2827483"/>
                </a:lnTo>
                <a:close/>
                <a:moveTo>
                  <a:pt x="5823604" y="1974015"/>
                </a:moveTo>
                <a:lnTo>
                  <a:pt x="5817090" y="1999763"/>
                </a:lnTo>
                <a:cubicBezTo>
                  <a:pt x="5813281" y="2008056"/>
                  <a:pt x="5807601" y="2016020"/>
                  <a:pt x="5799362" y="2023547"/>
                </a:cubicBezTo>
                <a:cubicBezTo>
                  <a:pt x="5815841" y="2008497"/>
                  <a:pt x="5822079" y="1991685"/>
                  <a:pt x="5823604" y="1974015"/>
                </a:cubicBezTo>
                <a:close/>
                <a:moveTo>
                  <a:pt x="5806410" y="1768838"/>
                </a:moveTo>
                <a:cubicBezTo>
                  <a:pt x="5802029" y="1774411"/>
                  <a:pt x="5799266" y="1779948"/>
                  <a:pt x="5797809" y="1785412"/>
                </a:cubicBezTo>
                <a:lnTo>
                  <a:pt x="5797028" y="1801558"/>
                </a:lnTo>
                <a:cubicBezTo>
                  <a:pt x="5795361" y="1790986"/>
                  <a:pt x="5797647" y="1779981"/>
                  <a:pt x="5806410" y="1768838"/>
                </a:cubicBezTo>
                <a:close/>
                <a:moveTo>
                  <a:pt x="5915999" y="520953"/>
                </a:moveTo>
                <a:lnTo>
                  <a:pt x="5909271" y="549926"/>
                </a:lnTo>
                <a:lnTo>
                  <a:pt x="5903017" y="566616"/>
                </a:lnTo>
                <a:lnTo>
                  <a:pt x="5897067" y="581804"/>
                </a:lnTo>
                <a:lnTo>
                  <a:pt x="5896649" y="583595"/>
                </a:lnTo>
                <a:lnTo>
                  <a:pt x="5894474" y="589388"/>
                </a:lnTo>
                <a:cubicBezTo>
                  <a:pt x="5892074" y="597005"/>
                  <a:pt x="5890316" y="604728"/>
                  <a:pt x="5889851" y="612658"/>
                </a:cubicBezTo>
                <a:lnTo>
                  <a:pt x="5896649" y="583595"/>
                </a:lnTo>
                <a:lnTo>
                  <a:pt x="5902965" y="566754"/>
                </a:lnTo>
                <a:lnTo>
                  <a:pt x="5903017" y="566616"/>
                </a:lnTo>
                <a:lnTo>
                  <a:pt x="5908855" y="551717"/>
                </a:lnTo>
                <a:lnTo>
                  <a:pt x="5909271" y="549926"/>
                </a:lnTo>
                <a:lnTo>
                  <a:pt x="5911436" y="544146"/>
                </a:lnTo>
                <a:cubicBezTo>
                  <a:pt x="5913823" y="536547"/>
                  <a:pt x="5915561" y="528850"/>
                  <a:pt x="5915999" y="520953"/>
                </a:cubicBezTo>
                <a:close/>
                <a:moveTo>
                  <a:pt x="5864896" y="268794"/>
                </a:moveTo>
                <a:cubicBezTo>
                  <a:pt x="5862371" y="279176"/>
                  <a:pt x="5860668" y="289296"/>
                  <a:pt x="5860021" y="299164"/>
                </a:cubicBezTo>
                <a:cubicBezTo>
                  <a:pt x="5859371" y="309031"/>
                  <a:pt x="5859776" y="318646"/>
                  <a:pt x="5861466" y="328017"/>
                </a:cubicBezTo>
                <a:close/>
                <a:moveTo>
                  <a:pt x="0" y="0"/>
                </a:moveTo>
                <a:lnTo>
                  <a:pt x="6182312" y="0"/>
                </a:lnTo>
                <a:lnTo>
                  <a:pt x="6178097" y="24480"/>
                </a:lnTo>
                <a:cubicBezTo>
                  <a:pt x="6175612" y="32636"/>
                  <a:pt x="6171850" y="40471"/>
                  <a:pt x="6166086" y="47806"/>
                </a:cubicBezTo>
                <a:cubicBezTo>
                  <a:pt x="6151226" y="66857"/>
                  <a:pt x="6154655" y="85336"/>
                  <a:pt x="6156942" y="105718"/>
                </a:cubicBezTo>
                <a:cubicBezTo>
                  <a:pt x="6158656" y="121150"/>
                  <a:pt x="6158085" y="136963"/>
                  <a:pt x="6158277" y="152584"/>
                </a:cubicBezTo>
                <a:cubicBezTo>
                  <a:pt x="6158846" y="180017"/>
                  <a:pt x="6159037" y="207450"/>
                  <a:pt x="6159990" y="234883"/>
                </a:cubicBezTo>
                <a:cubicBezTo>
                  <a:pt x="6160370" y="243648"/>
                  <a:pt x="6165135" y="252600"/>
                  <a:pt x="6164373" y="261173"/>
                </a:cubicBezTo>
                <a:cubicBezTo>
                  <a:pt x="6160752" y="300800"/>
                  <a:pt x="6155037" y="340425"/>
                  <a:pt x="6151798" y="380050"/>
                </a:cubicBezTo>
                <a:cubicBezTo>
                  <a:pt x="6149894" y="402529"/>
                  <a:pt x="6153511" y="425581"/>
                  <a:pt x="6150846" y="447870"/>
                </a:cubicBezTo>
                <a:cubicBezTo>
                  <a:pt x="6147798" y="473587"/>
                  <a:pt x="6139988" y="498733"/>
                  <a:pt x="6135223" y="524262"/>
                </a:cubicBezTo>
                <a:cubicBezTo>
                  <a:pt x="6133891" y="531310"/>
                  <a:pt x="6135606" y="539121"/>
                  <a:pt x="6135985" y="546552"/>
                </a:cubicBezTo>
                <a:cubicBezTo>
                  <a:pt x="6136367" y="554933"/>
                  <a:pt x="6137129" y="563125"/>
                  <a:pt x="6137320" y="571508"/>
                </a:cubicBezTo>
                <a:cubicBezTo>
                  <a:pt x="6137702" y="597037"/>
                  <a:pt x="6137129" y="622564"/>
                  <a:pt x="6138464" y="648092"/>
                </a:cubicBezTo>
                <a:cubicBezTo>
                  <a:pt x="6139225" y="663713"/>
                  <a:pt x="6147035" y="680096"/>
                  <a:pt x="6144177" y="694576"/>
                </a:cubicBezTo>
                <a:cubicBezTo>
                  <a:pt x="6138654" y="724104"/>
                  <a:pt x="6151036" y="753633"/>
                  <a:pt x="6140750" y="783158"/>
                </a:cubicBezTo>
                <a:cubicBezTo>
                  <a:pt x="6137702" y="792306"/>
                  <a:pt x="6145322" y="804877"/>
                  <a:pt x="6145702" y="815929"/>
                </a:cubicBezTo>
                <a:cubicBezTo>
                  <a:pt x="6146654" y="843552"/>
                  <a:pt x="6146464" y="871173"/>
                  <a:pt x="6146274" y="898797"/>
                </a:cubicBezTo>
                <a:cubicBezTo>
                  <a:pt x="6146084" y="923562"/>
                  <a:pt x="6148750" y="949281"/>
                  <a:pt x="6143416" y="973095"/>
                </a:cubicBezTo>
                <a:cubicBezTo>
                  <a:pt x="6137702" y="998052"/>
                  <a:pt x="6138464" y="1020529"/>
                  <a:pt x="6144940" y="1044725"/>
                </a:cubicBezTo>
                <a:cubicBezTo>
                  <a:pt x="6149322" y="1061298"/>
                  <a:pt x="6149894" y="1078826"/>
                  <a:pt x="6151226" y="1095972"/>
                </a:cubicBezTo>
                <a:cubicBezTo>
                  <a:pt x="6152750" y="1114449"/>
                  <a:pt x="6148750" y="1134834"/>
                  <a:pt x="6155037" y="1151600"/>
                </a:cubicBezTo>
                <a:cubicBezTo>
                  <a:pt x="6173706" y="1201512"/>
                  <a:pt x="6177706" y="1252757"/>
                  <a:pt x="6177706" y="1304955"/>
                </a:cubicBezTo>
                <a:cubicBezTo>
                  <a:pt x="6177706" y="1314483"/>
                  <a:pt x="6175041" y="1324198"/>
                  <a:pt x="6172183" y="1333341"/>
                </a:cubicBezTo>
                <a:cubicBezTo>
                  <a:pt x="6155037" y="1386684"/>
                  <a:pt x="6156560" y="1440216"/>
                  <a:pt x="6167039" y="1494509"/>
                </a:cubicBezTo>
                <a:cubicBezTo>
                  <a:pt x="6169325" y="1505751"/>
                  <a:pt x="6169706" y="1518324"/>
                  <a:pt x="6167421" y="1529563"/>
                </a:cubicBezTo>
                <a:cubicBezTo>
                  <a:pt x="6160752" y="1561189"/>
                  <a:pt x="6149702" y="1591859"/>
                  <a:pt x="6144940" y="1623675"/>
                </a:cubicBezTo>
                <a:cubicBezTo>
                  <a:pt x="6137129" y="1676253"/>
                  <a:pt x="6163417" y="1721785"/>
                  <a:pt x="6180565" y="1768838"/>
                </a:cubicBezTo>
                <a:cubicBezTo>
                  <a:pt x="6196758" y="1813610"/>
                  <a:pt x="6233335" y="1851709"/>
                  <a:pt x="6225142" y="1904673"/>
                </a:cubicBezTo>
                <a:cubicBezTo>
                  <a:pt x="6224381" y="1910004"/>
                  <a:pt x="6229524" y="1915912"/>
                  <a:pt x="6230858" y="1921817"/>
                </a:cubicBezTo>
                <a:cubicBezTo>
                  <a:pt x="6234479" y="1938009"/>
                  <a:pt x="6238857" y="1954202"/>
                  <a:pt x="6240574" y="1970586"/>
                </a:cubicBezTo>
                <a:cubicBezTo>
                  <a:pt x="6242861" y="1990589"/>
                  <a:pt x="6242100" y="2010974"/>
                  <a:pt x="6244004" y="2030977"/>
                </a:cubicBezTo>
                <a:cubicBezTo>
                  <a:pt x="6245147" y="2043835"/>
                  <a:pt x="6247242" y="2056600"/>
                  <a:pt x="6249052" y="2069340"/>
                </a:cubicBezTo>
                <a:lnTo>
                  <a:pt x="6249303" y="2072225"/>
                </a:lnTo>
                <a:lnTo>
                  <a:pt x="6249303" y="2131532"/>
                </a:lnTo>
                <a:lnTo>
                  <a:pt x="6248432" y="2138304"/>
                </a:lnTo>
                <a:cubicBezTo>
                  <a:pt x="6246241" y="2148519"/>
                  <a:pt x="6243623" y="2158712"/>
                  <a:pt x="6241908" y="2168903"/>
                </a:cubicBezTo>
                <a:cubicBezTo>
                  <a:pt x="6237145" y="2197670"/>
                  <a:pt x="6238479" y="2229296"/>
                  <a:pt x="6226286" y="2254633"/>
                </a:cubicBezTo>
                <a:cubicBezTo>
                  <a:pt x="6213332" y="2281683"/>
                  <a:pt x="6207426" y="2307402"/>
                  <a:pt x="6211426" y="2335405"/>
                </a:cubicBezTo>
                <a:cubicBezTo>
                  <a:pt x="6212760" y="2344741"/>
                  <a:pt x="6220762" y="2356744"/>
                  <a:pt x="6228952" y="2360933"/>
                </a:cubicBezTo>
                <a:cubicBezTo>
                  <a:pt x="6247241" y="2370270"/>
                  <a:pt x="6250481" y="2383032"/>
                  <a:pt x="6244193" y="2400369"/>
                </a:cubicBezTo>
                <a:cubicBezTo>
                  <a:pt x="6238857" y="2415420"/>
                  <a:pt x="6236192" y="2433897"/>
                  <a:pt x="6225904" y="2444184"/>
                </a:cubicBezTo>
                <a:cubicBezTo>
                  <a:pt x="6196758" y="2473333"/>
                  <a:pt x="6195806" y="2510483"/>
                  <a:pt x="6187996" y="2546678"/>
                </a:cubicBezTo>
                <a:cubicBezTo>
                  <a:pt x="6183231" y="2568774"/>
                  <a:pt x="6183041" y="2589352"/>
                  <a:pt x="6186279" y="2611450"/>
                </a:cubicBezTo>
                <a:cubicBezTo>
                  <a:pt x="6193518" y="2659455"/>
                  <a:pt x="6183231" y="2706131"/>
                  <a:pt x="6170087" y="2752235"/>
                </a:cubicBezTo>
                <a:cubicBezTo>
                  <a:pt x="6161325" y="2782716"/>
                  <a:pt x="6155990" y="2813958"/>
                  <a:pt x="6147035" y="2844248"/>
                </a:cubicBezTo>
                <a:cubicBezTo>
                  <a:pt x="6140177" y="2866918"/>
                  <a:pt x="6131985" y="2889587"/>
                  <a:pt x="6120937" y="2910353"/>
                </a:cubicBezTo>
                <a:cubicBezTo>
                  <a:pt x="6104743" y="2940455"/>
                  <a:pt x="6080358" y="2966742"/>
                  <a:pt x="6086835" y="3005035"/>
                </a:cubicBezTo>
                <a:cubicBezTo>
                  <a:pt x="6092550" y="3038756"/>
                  <a:pt x="6080550" y="3069235"/>
                  <a:pt x="6069119" y="3100099"/>
                </a:cubicBezTo>
                <a:cubicBezTo>
                  <a:pt x="6060737" y="3122770"/>
                  <a:pt x="6052162" y="3145436"/>
                  <a:pt x="6046828" y="3168870"/>
                </a:cubicBezTo>
                <a:cubicBezTo>
                  <a:pt x="6040542" y="3196686"/>
                  <a:pt x="6043210" y="3228119"/>
                  <a:pt x="6031589" y="3252885"/>
                </a:cubicBezTo>
                <a:cubicBezTo>
                  <a:pt x="6019396" y="3278795"/>
                  <a:pt x="6027588" y="3300319"/>
                  <a:pt x="6031017" y="3323372"/>
                </a:cubicBezTo>
                <a:cubicBezTo>
                  <a:pt x="6036353" y="3360139"/>
                  <a:pt x="6046258" y="3396719"/>
                  <a:pt x="6033685" y="3433866"/>
                </a:cubicBezTo>
                <a:cubicBezTo>
                  <a:pt x="6018444" y="3479015"/>
                  <a:pt x="6002060" y="3523785"/>
                  <a:pt x="5987583" y="3569124"/>
                </a:cubicBezTo>
                <a:cubicBezTo>
                  <a:pt x="5982056" y="3586653"/>
                  <a:pt x="5979770" y="3605509"/>
                  <a:pt x="5977295" y="3623799"/>
                </a:cubicBezTo>
                <a:cubicBezTo>
                  <a:pt x="5975197" y="3641134"/>
                  <a:pt x="5980533" y="3661899"/>
                  <a:pt x="5972533" y="3675238"/>
                </a:cubicBezTo>
                <a:cubicBezTo>
                  <a:pt x="5951958" y="3709529"/>
                  <a:pt x="5941860" y="3744770"/>
                  <a:pt x="5941860" y="3784397"/>
                </a:cubicBezTo>
                <a:cubicBezTo>
                  <a:pt x="5941860" y="3799258"/>
                  <a:pt x="5933287" y="3813737"/>
                  <a:pt x="5931762" y="3828785"/>
                </a:cubicBezTo>
                <a:cubicBezTo>
                  <a:pt x="5929858" y="3849362"/>
                  <a:pt x="5924714" y="3872985"/>
                  <a:pt x="5931955" y="3890891"/>
                </a:cubicBezTo>
                <a:cubicBezTo>
                  <a:pt x="5949100" y="3932993"/>
                  <a:pt x="5934810" y="3967091"/>
                  <a:pt x="5917857" y="4003861"/>
                </a:cubicBezTo>
                <a:cubicBezTo>
                  <a:pt x="5901092" y="4040058"/>
                  <a:pt x="5887757" y="4078159"/>
                  <a:pt x="5876707" y="4116641"/>
                </a:cubicBezTo>
                <a:cubicBezTo>
                  <a:pt x="5872706" y="4131119"/>
                  <a:pt x="5879375" y="4148453"/>
                  <a:pt x="5880708" y="4164458"/>
                </a:cubicBezTo>
                <a:cubicBezTo>
                  <a:pt x="5881089" y="4170174"/>
                  <a:pt x="5881661" y="4176461"/>
                  <a:pt x="5879756" y="4181603"/>
                </a:cubicBezTo>
                <a:cubicBezTo>
                  <a:pt x="5861466" y="4231324"/>
                  <a:pt x="5847560" y="4281810"/>
                  <a:pt x="5857085" y="4335722"/>
                </a:cubicBezTo>
                <a:cubicBezTo>
                  <a:pt x="5858038" y="4340674"/>
                  <a:pt x="5855942" y="4346201"/>
                  <a:pt x="5854608" y="4351154"/>
                </a:cubicBezTo>
                <a:cubicBezTo>
                  <a:pt x="5847751" y="4375349"/>
                  <a:pt x="5836892" y="4398972"/>
                  <a:pt x="5834415" y="4423545"/>
                </a:cubicBezTo>
                <a:cubicBezTo>
                  <a:pt x="5828319" y="4484127"/>
                  <a:pt x="5825841" y="4545086"/>
                  <a:pt x="5821841" y="4606053"/>
                </a:cubicBezTo>
                <a:cubicBezTo>
                  <a:pt x="5821653" y="4609863"/>
                  <a:pt x="5821653" y="4613864"/>
                  <a:pt x="5820317" y="4617291"/>
                </a:cubicBezTo>
                <a:cubicBezTo>
                  <a:pt x="5812125" y="4639772"/>
                  <a:pt x="5814794" y="4659393"/>
                  <a:pt x="5830414" y="4678445"/>
                </a:cubicBezTo>
                <a:cubicBezTo>
                  <a:pt x="5837273" y="4686828"/>
                  <a:pt x="5840892" y="4698258"/>
                  <a:pt x="5844703" y="4708734"/>
                </a:cubicBezTo>
                <a:cubicBezTo>
                  <a:pt x="5850418" y="4724167"/>
                  <a:pt x="5855942" y="4739978"/>
                  <a:pt x="5859562" y="4755980"/>
                </a:cubicBezTo>
                <a:cubicBezTo>
                  <a:pt x="5862991" y="4771793"/>
                  <a:pt x="5867753" y="4788747"/>
                  <a:pt x="5865088" y="4803988"/>
                </a:cubicBezTo>
                <a:cubicBezTo>
                  <a:pt x="5860326" y="4831420"/>
                  <a:pt x="5849657" y="4857522"/>
                  <a:pt x="5842606" y="4884572"/>
                </a:cubicBezTo>
                <a:cubicBezTo>
                  <a:pt x="5840129" y="4893907"/>
                  <a:pt x="5840512" y="4904195"/>
                  <a:pt x="5840321" y="4913909"/>
                </a:cubicBezTo>
                <a:cubicBezTo>
                  <a:pt x="5839750" y="4936201"/>
                  <a:pt x="5845274" y="4959061"/>
                  <a:pt x="5829462" y="4979253"/>
                </a:cubicBezTo>
                <a:cubicBezTo>
                  <a:pt x="5814602" y="4997922"/>
                  <a:pt x="5818983" y="5016785"/>
                  <a:pt x="5830223" y="5036405"/>
                </a:cubicBezTo>
                <a:cubicBezTo>
                  <a:pt x="5838225" y="5050504"/>
                  <a:pt x="5844513" y="5066505"/>
                  <a:pt x="5847560" y="5082317"/>
                </a:cubicBezTo>
                <a:cubicBezTo>
                  <a:pt x="5851752" y="5104036"/>
                  <a:pt x="5853466" y="5125562"/>
                  <a:pt x="5850988" y="5148995"/>
                </a:cubicBezTo>
                <a:cubicBezTo>
                  <a:pt x="5849275" y="5165570"/>
                  <a:pt x="5848512" y="5179097"/>
                  <a:pt x="5838416" y="5192051"/>
                </a:cubicBezTo>
                <a:cubicBezTo>
                  <a:pt x="5836892" y="5194145"/>
                  <a:pt x="5836510" y="5197955"/>
                  <a:pt x="5836703" y="5200813"/>
                </a:cubicBezTo>
                <a:cubicBezTo>
                  <a:pt x="5839941" y="5238343"/>
                  <a:pt x="5838225" y="5275491"/>
                  <a:pt x="5835937" y="5313403"/>
                </a:cubicBezTo>
                <a:cubicBezTo>
                  <a:pt x="5832892" y="5361598"/>
                  <a:pt x="5841844" y="5412276"/>
                  <a:pt x="5873849" y="5453995"/>
                </a:cubicBezTo>
                <a:cubicBezTo>
                  <a:pt x="5878613" y="5460092"/>
                  <a:pt x="5880708" y="5469236"/>
                  <a:pt x="5881852" y="5477239"/>
                </a:cubicBezTo>
                <a:cubicBezTo>
                  <a:pt x="5886804" y="5514957"/>
                  <a:pt x="5890233" y="5552869"/>
                  <a:pt x="5895758" y="5590590"/>
                </a:cubicBezTo>
                <a:cubicBezTo>
                  <a:pt x="5898806" y="5611164"/>
                  <a:pt x="5901474" y="5632691"/>
                  <a:pt x="5909856" y="5651360"/>
                </a:cubicBezTo>
                <a:cubicBezTo>
                  <a:pt x="5918047" y="5669647"/>
                  <a:pt x="5927762" y="5684320"/>
                  <a:pt x="5910618" y="5695178"/>
                </a:cubicBezTo>
                <a:cubicBezTo>
                  <a:pt x="5919762" y="5714607"/>
                  <a:pt x="5927383" y="5731564"/>
                  <a:pt x="5935573" y="5748136"/>
                </a:cubicBezTo>
                <a:cubicBezTo>
                  <a:pt x="5938620" y="5754234"/>
                  <a:pt x="5943575" y="5759378"/>
                  <a:pt x="5946433" y="5765474"/>
                </a:cubicBezTo>
                <a:cubicBezTo>
                  <a:pt x="5949481" y="5771953"/>
                  <a:pt x="5951385" y="5779191"/>
                  <a:pt x="5952911" y="5786239"/>
                </a:cubicBezTo>
                <a:cubicBezTo>
                  <a:pt x="5959768" y="5817674"/>
                  <a:pt x="5966054" y="5849107"/>
                  <a:pt x="5973485" y="5880348"/>
                </a:cubicBezTo>
                <a:cubicBezTo>
                  <a:pt x="5975008" y="5886447"/>
                  <a:pt x="5981104" y="5891590"/>
                  <a:pt x="5985103" y="5897114"/>
                </a:cubicBezTo>
                <a:cubicBezTo>
                  <a:pt x="5987772" y="5900735"/>
                  <a:pt x="5991773" y="5904353"/>
                  <a:pt x="5992345" y="5908355"/>
                </a:cubicBezTo>
                <a:cubicBezTo>
                  <a:pt x="5996917" y="5938836"/>
                  <a:pt x="6002252" y="5969124"/>
                  <a:pt x="6004537" y="5999796"/>
                </a:cubicBezTo>
                <a:cubicBezTo>
                  <a:pt x="6006440" y="6025515"/>
                  <a:pt x="6005871" y="6050282"/>
                  <a:pt x="6039018" y="6056948"/>
                </a:cubicBezTo>
                <a:cubicBezTo>
                  <a:pt x="6044734" y="6058092"/>
                  <a:pt x="6050831" y="6066284"/>
                  <a:pt x="6053687" y="6072569"/>
                </a:cubicBezTo>
                <a:cubicBezTo>
                  <a:pt x="6061879" y="6090477"/>
                  <a:pt x="6067404" y="6109530"/>
                  <a:pt x="6075785" y="6127247"/>
                </a:cubicBezTo>
                <a:cubicBezTo>
                  <a:pt x="6103790" y="6185351"/>
                  <a:pt x="6121508" y="6246121"/>
                  <a:pt x="6118269" y="6311084"/>
                </a:cubicBezTo>
                <a:cubicBezTo>
                  <a:pt x="6117317" y="6331277"/>
                  <a:pt x="6107028" y="6350899"/>
                  <a:pt x="6103217" y="6363664"/>
                </a:cubicBezTo>
                <a:cubicBezTo>
                  <a:pt x="6118269" y="6400429"/>
                  <a:pt x="6132747" y="6431292"/>
                  <a:pt x="6143606" y="6463490"/>
                </a:cubicBezTo>
                <a:cubicBezTo>
                  <a:pt x="6153322" y="6491874"/>
                  <a:pt x="6159418" y="6521593"/>
                  <a:pt x="6166466" y="6550742"/>
                </a:cubicBezTo>
                <a:cubicBezTo>
                  <a:pt x="6169135" y="6561411"/>
                  <a:pt x="6170658" y="6572269"/>
                  <a:pt x="6171993" y="6583128"/>
                </a:cubicBezTo>
                <a:cubicBezTo>
                  <a:pt x="6176183" y="6617036"/>
                  <a:pt x="6166086" y="6652472"/>
                  <a:pt x="6182089" y="6685617"/>
                </a:cubicBezTo>
                <a:cubicBezTo>
                  <a:pt x="6190471" y="6702955"/>
                  <a:pt x="6200567" y="6720103"/>
                  <a:pt x="6204949" y="6738388"/>
                </a:cubicBezTo>
                <a:cubicBezTo>
                  <a:pt x="6209712" y="6758011"/>
                  <a:pt x="6217142" y="6777207"/>
                  <a:pt x="6222453" y="6796804"/>
                </a:cubicBezTo>
                <a:lnTo>
                  <a:pt x="6227224" y="6857457"/>
                </a:lnTo>
                <a:lnTo>
                  <a:pt x="6099985" y="6857457"/>
                </a:lnTo>
                <a:lnTo>
                  <a:pt x="6099985" y="6857998"/>
                </a:lnTo>
                <a:lnTo>
                  <a:pt x="0" y="6857998"/>
                </a:lnTo>
                <a:close/>
              </a:path>
            </a:pathLst>
          </a:custGeom>
          <a:noFill/>
          <a:ln>
            <a:noFill/>
          </a:ln>
          <a:effectLst>
            <a:outerShdw blurRad="381000" rotWithShape="0" algn="tl" dist="152400">
              <a:srgbClr val="000000">
                <a:alpha val="10196"/>
              </a:srgbClr>
            </a:outerShdw>
          </a:effectLst>
        </p:spPr>
      </p:pic>
      <p:sp>
        <p:nvSpPr>
          <p:cNvPr id="268" name="Google Shape;268;p7"/>
          <p:cNvSpPr/>
          <p:nvPr/>
        </p:nvSpPr>
        <p:spPr>
          <a:xfrm rot="-5400000">
            <a:off x="2404000" y="2991370"/>
            <a:ext cx="6857455" cy="874716"/>
          </a:xfrm>
          <a:custGeom>
            <a:rect b="b" l="l" r="r" t="t"/>
            <a:pathLst>
              <a:path extrusionOk="0" h="874716" w="6857455">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8"/>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69" name="Google Shape;269;p7"/>
          <p:cNvSpPr/>
          <p:nvPr/>
        </p:nvSpPr>
        <p:spPr>
          <a:xfrm rot="-5400000">
            <a:off x="2403998" y="2991370"/>
            <a:ext cx="6857455" cy="874716"/>
          </a:xfrm>
          <a:custGeom>
            <a:rect b="b" l="l" r="r" t="t"/>
            <a:pathLst>
              <a:path extrusionOk="0" h="874716" w="6857455">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7"/>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blipFill rotWithShape="1">
            <a:blip r:embed="rId4">
              <a:alphaModFix amt="57000"/>
            </a:blip>
            <a:tile algn="tl" flip="none" tx="0" sx="100000" ty="0" sy="100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3" name="Shape 273"/>
        <p:cNvGrpSpPr/>
        <p:nvPr/>
      </p:nvGrpSpPr>
      <p:grpSpPr>
        <a:xfrm>
          <a:off x="0" y="0"/>
          <a:ext cx="0" cy="0"/>
          <a:chOff x="0" y="0"/>
          <a:chExt cx="0" cy="0"/>
        </a:xfrm>
      </p:grpSpPr>
      <p:sp>
        <p:nvSpPr>
          <p:cNvPr id="274" name="Google Shape;274;p8"/>
          <p:cNvSpPr/>
          <p:nvPr/>
        </p:nvSpPr>
        <p:spPr>
          <a:xfrm>
            <a:off x="76420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75" name="Google Shape;275;p8"/>
          <p:cNvSpPr txBox="1"/>
          <p:nvPr>
            <p:ph type="title"/>
          </p:nvPr>
        </p:nvSpPr>
        <p:spPr>
          <a:xfrm>
            <a:off x="138950" y="3529000"/>
            <a:ext cx="11800500" cy="3428100"/>
          </a:xfrm>
          <a:prstGeom prst="rect">
            <a:avLst/>
          </a:prstGeom>
          <a:solidFill>
            <a:schemeClr val="dk1"/>
          </a:solid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3700"/>
              <a:buFont typeface="Play"/>
              <a:buNone/>
            </a:pPr>
            <a:r>
              <a:rPr lang="en-US" sz="3700">
                <a:solidFill>
                  <a:schemeClr val="lt1"/>
                </a:solidFill>
                <a:latin typeface="Play"/>
                <a:ea typeface="Play"/>
                <a:cs typeface="Play"/>
                <a:sym typeface="Play"/>
              </a:rPr>
              <a:t>Autonomous Solutions </a:t>
            </a:r>
            <a:endParaRPr/>
          </a:p>
        </p:txBody>
      </p:sp>
      <p:pic>
        <p:nvPicPr>
          <p:cNvPr id="276" name="Google Shape;276;p8"/>
          <p:cNvPicPr preferRelativeResize="0"/>
          <p:nvPr>
            <p:ph idx="1" type="body"/>
          </p:nvPr>
        </p:nvPicPr>
        <p:blipFill rotWithShape="1">
          <a:blip r:embed="rId3">
            <a:alphaModFix/>
          </a:blip>
          <a:srcRect b="0" l="12463" r="19152" t="0"/>
          <a:stretch/>
        </p:blipFill>
        <p:spPr>
          <a:xfrm>
            <a:off x="20" y="10"/>
            <a:ext cx="4000480" cy="3904882"/>
          </a:xfrm>
          <a:prstGeom prst="rect">
            <a:avLst/>
          </a:prstGeom>
          <a:noFill/>
          <a:ln>
            <a:noFill/>
          </a:ln>
        </p:spPr>
      </p:pic>
      <p:pic>
        <p:nvPicPr>
          <p:cNvPr id="277" name="Google Shape;277;p8"/>
          <p:cNvPicPr preferRelativeResize="0"/>
          <p:nvPr/>
        </p:nvPicPr>
        <p:blipFill rotWithShape="1">
          <a:blip r:embed="rId4">
            <a:alphaModFix/>
          </a:blip>
          <a:srcRect b="0" l="11260" r="23610" t="0"/>
          <a:stretch/>
        </p:blipFill>
        <p:spPr>
          <a:xfrm>
            <a:off x="4191002" y="10"/>
            <a:ext cx="3809998" cy="3904881"/>
          </a:xfrm>
          <a:custGeom>
            <a:rect b="b" l="l" r="r" t="t"/>
            <a:pathLst>
              <a:path extrusionOk="0" h="3361533" w="3809998">
                <a:moveTo>
                  <a:pt x="0" y="0"/>
                </a:moveTo>
                <a:lnTo>
                  <a:pt x="3809998" y="0"/>
                </a:lnTo>
                <a:lnTo>
                  <a:pt x="3809998" y="3353206"/>
                </a:lnTo>
                <a:lnTo>
                  <a:pt x="1781628" y="3181423"/>
                </a:lnTo>
                <a:lnTo>
                  <a:pt x="0" y="3361533"/>
                </a:lnTo>
                <a:close/>
              </a:path>
            </a:pathLst>
          </a:custGeom>
          <a:noFill/>
          <a:ln>
            <a:noFill/>
          </a:ln>
        </p:spPr>
      </p:pic>
      <p:pic>
        <p:nvPicPr>
          <p:cNvPr id="278" name="Google Shape;278;p8"/>
          <p:cNvPicPr preferRelativeResize="0"/>
          <p:nvPr/>
        </p:nvPicPr>
        <p:blipFill rotWithShape="1">
          <a:blip r:embed="rId5">
            <a:alphaModFix/>
          </a:blip>
          <a:srcRect b="-3" l="0" r="-3" t="5313"/>
          <a:stretch/>
        </p:blipFill>
        <p:spPr>
          <a:xfrm>
            <a:off x="8191500" y="-1"/>
            <a:ext cx="4000500" cy="4007063"/>
          </a:xfrm>
          <a:custGeom>
            <a:rect b="b" l="l" r="r" t="t"/>
            <a:pathLst>
              <a:path extrusionOk="0" h="3403026" w="4000500">
                <a:moveTo>
                  <a:pt x="0" y="0"/>
                </a:moveTo>
                <a:lnTo>
                  <a:pt x="4000500" y="0"/>
                </a:lnTo>
                <a:lnTo>
                  <a:pt x="4000500" y="3403026"/>
                </a:lnTo>
                <a:lnTo>
                  <a:pt x="9072" y="3370108"/>
                </a:lnTo>
                <a:lnTo>
                  <a:pt x="0" y="3369340"/>
                </a:lnTo>
                <a:close/>
              </a:path>
            </a:pathLst>
          </a:custGeom>
          <a:noFill/>
          <a:ln>
            <a:noFill/>
          </a:ln>
        </p:spPr>
      </p:pic>
      <p:grpSp>
        <p:nvGrpSpPr>
          <p:cNvPr id="279" name="Google Shape;279;p8"/>
          <p:cNvGrpSpPr/>
          <p:nvPr/>
        </p:nvGrpSpPr>
        <p:grpSpPr>
          <a:xfrm>
            <a:off x="0" y="3528992"/>
            <a:ext cx="12192000" cy="757168"/>
            <a:chOff x="0" y="2959818"/>
            <a:chExt cx="12192000" cy="757168"/>
          </a:xfrm>
        </p:grpSpPr>
        <p:sp>
          <p:nvSpPr>
            <p:cNvPr id="280" name="Google Shape;280;p8"/>
            <p:cNvSpPr/>
            <p:nvPr/>
          </p:nvSpPr>
          <p:spPr>
            <a:xfrm>
              <a:off x="0" y="2959818"/>
              <a:ext cx="12192000" cy="757168"/>
            </a:xfrm>
            <a:custGeom>
              <a:rect b="b" l="l" r="r" t="t"/>
              <a:pathLst>
                <a:path extrusionOk="0" h="757168" w="12192000">
                  <a:moveTo>
                    <a:pt x="0" y="0"/>
                  </a:moveTo>
                  <a:lnTo>
                    <a:pt x="41653" y="6945"/>
                  </a:lnTo>
                  <a:cubicBezTo>
                    <a:pt x="55151" y="9178"/>
                    <a:pt x="68996" y="11810"/>
                    <a:pt x="81317" y="15509"/>
                  </a:cubicBezTo>
                  <a:cubicBezTo>
                    <a:pt x="92911" y="18978"/>
                    <a:pt x="102562" y="24446"/>
                    <a:pt x="114150" y="28105"/>
                  </a:cubicBezTo>
                  <a:cubicBezTo>
                    <a:pt x="145644" y="37958"/>
                    <a:pt x="177914" y="47281"/>
                    <a:pt x="214865" y="58374"/>
                  </a:cubicBezTo>
                  <a:cubicBezTo>
                    <a:pt x="236680" y="42349"/>
                    <a:pt x="264438" y="53534"/>
                    <a:pt x="299237" y="63560"/>
                  </a:cubicBezTo>
                  <a:cubicBezTo>
                    <a:pt x="334763" y="73816"/>
                    <a:pt x="376093" y="78654"/>
                    <a:pt x="415570" y="83774"/>
                  </a:cubicBezTo>
                  <a:cubicBezTo>
                    <a:pt x="487949" y="93100"/>
                    <a:pt x="560804" y="100354"/>
                    <a:pt x="633210" y="109108"/>
                  </a:cubicBezTo>
                  <a:cubicBezTo>
                    <a:pt x="648566" y="111058"/>
                    <a:pt x="666073" y="114072"/>
                    <a:pt x="677567" y="119446"/>
                  </a:cubicBezTo>
                  <a:cubicBezTo>
                    <a:pt x="756262" y="155621"/>
                    <a:pt x="853422" y="169678"/>
                    <a:pt x="946429" y="171502"/>
                  </a:cubicBezTo>
                  <a:cubicBezTo>
                    <a:pt x="1019582" y="173044"/>
                    <a:pt x="1091239" y="175083"/>
                    <a:pt x="1163367" y="182106"/>
                  </a:cubicBezTo>
                  <a:cubicBezTo>
                    <a:pt x="1168863" y="182586"/>
                    <a:pt x="1176224" y="182589"/>
                    <a:pt x="1180337" y="181279"/>
                  </a:cubicBezTo>
                  <a:cubicBezTo>
                    <a:pt x="1205822" y="172503"/>
                    <a:pt x="1231920" y="173109"/>
                    <a:pt x="1263939" y="173070"/>
                  </a:cubicBezTo>
                  <a:cubicBezTo>
                    <a:pt x="1309211" y="172961"/>
                    <a:pt x="1350592" y="176848"/>
                    <a:pt x="1392213" y="183225"/>
                  </a:cubicBezTo>
                  <a:cubicBezTo>
                    <a:pt x="1422516" y="187866"/>
                    <a:pt x="1453010" y="195759"/>
                    <a:pt x="1479752" y="205174"/>
                  </a:cubicBezTo>
                  <a:cubicBezTo>
                    <a:pt x="1516962" y="218381"/>
                    <a:pt x="1553071" y="224660"/>
                    <a:pt x="1589813" y="211706"/>
                  </a:cubicBezTo>
                  <a:cubicBezTo>
                    <a:pt x="1629541" y="197953"/>
                    <a:pt x="1673292" y="205778"/>
                    <a:pt x="1716264" y="207459"/>
                  </a:cubicBezTo>
                  <a:cubicBezTo>
                    <a:pt x="1734988" y="208248"/>
                    <a:pt x="1754789" y="209668"/>
                    <a:pt x="1772900" y="208137"/>
                  </a:cubicBezTo>
                  <a:cubicBezTo>
                    <a:pt x="1825381" y="203828"/>
                    <a:pt x="1876222" y="195808"/>
                    <a:pt x="1929319" y="193822"/>
                  </a:cubicBezTo>
                  <a:cubicBezTo>
                    <a:pt x="1958819" y="192698"/>
                    <a:pt x="1991232" y="199166"/>
                    <a:pt x="2021514" y="204186"/>
                  </a:cubicBezTo>
                  <a:cubicBezTo>
                    <a:pt x="2052154" y="209417"/>
                    <a:pt x="2082323" y="216530"/>
                    <a:pt x="2111753" y="223797"/>
                  </a:cubicBezTo>
                  <a:cubicBezTo>
                    <a:pt x="2131736" y="228659"/>
                    <a:pt x="2153567" y="233429"/>
                    <a:pt x="2169356" y="241125"/>
                  </a:cubicBezTo>
                  <a:cubicBezTo>
                    <a:pt x="2205243" y="258649"/>
                    <a:pt x="2242901" y="263295"/>
                    <a:pt x="2286638" y="257382"/>
                  </a:cubicBezTo>
                  <a:cubicBezTo>
                    <a:pt x="2293313" y="256396"/>
                    <a:pt x="2301018" y="256799"/>
                    <a:pt x="2308368" y="256995"/>
                  </a:cubicBezTo>
                  <a:cubicBezTo>
                    <a:pt x="2426026" y="259155"/>
                    <a:pt x="2543593" y="262834"/>
                    <a:pt x="2660621" y="262863"/>
                  </a:cubicBezTo>
                  <a:cubicBezTo>
                    <a:pt x="2708088" y="262871"/>
                    <a:pt x="2754165" y="254412"/>
                    <a:pt x="2801134" y="250006"/>
                  </a:cubicBezTo>
                  <a:cubicBezTo>
                    <a:pt x="2810748" y="249174"/>
                    <a:pt x="2821504" y="247638"/>
                    <a:pt x="2830994" y="249091"/>
                  </a:cubicBezTo>
                  <a:cubicBezTo>
                    <a:pt x="2934354" y="264045"/>
                    <a:pt x="3032340" y="255254"/>
                    <a:pt x="3129084" y="242009"/>
                  </a:cubicBezTo>
                  <a:cubicBezTo>
                    <a:pt x="3139090" y="240625"/>
                    <a:pt x="3151170" y="241831"/>
                    <a:pt x="3162162" y="242789"/>
                  </a:cubicBezTo>
                  <a:cubicBezTo>
                    <a:pt x="3192925" y="245736"/>
                    <a:pt x="3225969" y="254145"/>
                    <a:pt x="3254072" y="251612"/>
                  </a:cubicBezTo>
                  <a:cubicBezTo>
                    <a:pt x="3328782" y="244461"/>
                    <a:pt x="3402881" y="234992"/>
                    <a:pt x="3473491" y="221903"/>
                  </a:cubicBezTo>
                  <a:cubicBezTo>
                    <a:pt x="3545212" y="208683"/>
                    <a:pt x="3611651" y="197856"/>
                    <a:pt x="3691860" y="219228"/>
                  </a:cubicBezTo>
                  <a:cubicBezTo>
                    <a:pt x="3725977" y="228268"/>
                    <a:pt x="3771754" y="225515"/>
                    <a:pt x="3811494" y="225691"/>
                  </a:cubicBezTo>
                  <a:cubicBezTo>
                    <a:pt x="3840564" y="225687"/>
                    <a:pt x="3868906" y="218586"/>
                    <a:pt x="3897533" y="220087"/>
                  </a:cubicBezTo>
                  <a:cubicBezTo>
                    <a:pt x="3973874" y="224087"/>
                    <a:pt x="4042293" y="217563"/>
                    <a:pt x="4109430" y="200477"/>
                  </a:cubicBezTo>
                  <a:cubicBezTo>
                    <a:pt x="4135544" y="193834"/>
                    <a:pt x="4175268" y="201258"/>
                    <a:pt x="4208772" y="200914"/>
                  </a:cubicBezTo>
                  <a:cubicBezTo>
                    <a:pt x="4244136" y="200288"/>
                    <a:pt x="4280583" y="199908"/>
                    <a:pt x="4314641" y="196159"/>
                  </a:cubicBezTo>
                  <a:cubicBezTo>
                    <a:pt x="4402743" y="186278"/>
                    <a:pt x="4489848" y="174436"/>
                    <a:pt x="4577622" y="163774"/>
                  </a:cubicBezTo>
                  <a:cubicBezTo>
                    <a:pt x="4649843" y="154967"/>
                    <a:pt x="4719794" y="168553"/>
                    <a:pt x="4790345" y="177592"/>
                  </a:cubicBezTo>
                  <a:cubicBezTo>
                    <a:pt x="4834576" y="183345"/>
                    <a:pt x="4875614" y="193701"/>
                    <a:pt x="4926164" y="184139"/>
                  </a:cubicBezTo>
                  <a:cubicBezTo>
                    <a:pt x="4974485" y="175032"/>
                    <a:pt x="5034899" y="180870"/>
                    <a:pt x="5088812" y="177401"/>
                  </a:cubicBezTo>
                  <a:cubicBezTo>
                    <a:pt x="5134238" y="174439"/>
                    <a:pt x="5178353" y="168165"/>
                    <a:pt x="5222466" y="162082"/>
                  </a:cubicBezTo>
                  <a:cubicBezTo>
                    <a:pt x="5282519" y="153783"/>
                    <a:pt x="5341864" y="144876"/>
                    <a:pt x="5406528" y="153987"/>
                  </a:cubicBezTo>
                  <a:cubicBezTo>
                    <a:pt x="5479960" y="164323"/>
                    <a:pt x="5531876" y="142624"/>
                    <a:pt x="5590716" y="129490"/>
                  </a:cubicBezTo>
                  <a:cubicBezTo>
                    <a:pt x="5631296" y="120553"/>
                    <a:pt x="5675395" y="114659"/>
                    <a:pt x="5719429" y="110099"/>
                  </a:cubicBezTo>
                  <a:cubicBezTo>
                    <a:pt x="5778247" y="104215"/>
                    <a:pt x="5838715" y="102042"/>
                    <a:pt x="5897895" y="96368"/>
                  </a:cubicBezTo>
                  <a:cubicBezTo>
                    <a:pt x="5987399" y="87895"/>
                    <a:pt x="6077855" y="82333"/>
                    <a:pt x="6169957" y="94411"/>
                  </a:cubicBezTo>
                  <a:cubicBezTo>
                    <a:pt x="6212360" y="99875"/>
                    <a:pt x="6252010" y="101763"/>
                    <a:pt x="6294827" y="99236"/>
                  </a:cubicBezTo>
                  <a:cubicBezTo>
                    <a:pt x="6364965" y="95091"/>
                    <a:pt x="6436581" y="97891"/>
                    <a:pt x="6494261" y="71724"/>
                  </a:cubicBezTo>
                  <a:cubicBezTo>
                    <a:pt x="6514615" y="62488"/>
                    <a:pt x="6550354" y="61691"/>
                    <a:pt x="6579627" y="57883"/>
                  </a:cubicBezTo>
                  <a:cubicBezTo>
                    <a:pt x="6613354" y="53353"/>
                    <a:pt x="6637770" y="57878"/>
                    <a:pt x="6654800" y="77086"/>
                  </a:cubicBezTo>
                  <a:cubicBezTo>
                    <a:pt x="6662444" y="85688"/>
                    <a:pt x="6685147" y="94892"/>
                    <a:pt x="6703059" y="97166"/>
                  </a:cubicBezTo>
                  <a:cubicBezTo>
                    <a:pt x="6756799" y="103989"/>
                    <a:pt x="6806654" y="100687"/>
                    <a:pt x="6859445" y="90481"/>
                  </a:cubicBezTo>
                  <a:cubicBezTo>
                    <a:pt x="6908894" y="80861"/>
                    <a:pt x="6969747" y="85387"/>
                    <a:pt x="7025414" y="83536"/>
                  </a:cubicBezTo>
                  <a:cubicBezTo>
                    <a:pt x="7064862" y="82168"/>
                    <a:pt x="7104501" y="77186"/>
                    <a:pt x="7144137" y="79264"/>
                  </a:cubicBezTo>
                  <a:cubicBezTo>
                    <a:pt x="7193316" y="81841"/>
                    <a:pt x="7241809" y="90488"/>
                    <a:pt x="7291235" y="95367"/>
                  </a:cubicBezTo>
                  <a:cubicBezTo>
                    <a:pt x="7329668" y="99288"/>
                    <a:pt x="7368978" y="100585"/>
                    <a:pt x="7407395" y="104888"/>
                  </a:cubicBezTo>
                  <a:cubicBezTo>
                    <a:pt x="7438868" y="108256"/>
                    <a:pt x="7469832" y="114265"/>
                    <a:pt x="7500837" y="119515"/>
                  </a:cubicBezTo>
                  <a:cubicBezTo>
                    <a:pt x="7512146" y="121444"/>
                    <a:pt x="7523255" y="127178"/>
                    <a:pt x="7533567" y="126955"/>
                  </a:cubicBezTo>
                  <a:cubicBezTo>
                    <a:pt x="7636025" y="124121"/>
                    <a:pt x="7707510" y="164497"/>
                    <a:pt x="7792910" y="185188"/>
                  </a:cubicBezTo>
                  <a:cubicBezTo>
                    <a:pt x="7882663" y="207063"/>
                    <a:pt x="7969001" y="237914"/>
                    <a:pt x="8070699" y="235423"/>
                  </a:cubicBezTo>
                  <a:cubicBezTo>
                    <a:pt x="8132239" y="233879"/>
                    <a:pt x="8191903" y="225939"/>
                    <a:pt x="8253177" y="222473"/>
                  </a:cubicBezTo>
                  <a:cubicBezTo>
                    <a:pt x="8274949" y="221324"/>
                    <a:pt x="8299150" y="222976"/>
                    <a:pt x="8320683" y="226393"/>
                  </a:cubicBezTo>
                  <a:cubicBezTo>
                    <a:pt x="8424731" y="242340"/>
                    <a:pt x="8527777" y="249266"/>
                    <a:pt x="8631438" y="237528"/>
                  </a:cubicBezTo>
                  <a:cubicBezTo>
                    <a:pt x="8649201" y="235596"/>
                    <a:pt x="8668058" y="233915"/>
                    <a:pt x="8686410" y="234877"/>
                  </a:cubicBezTo>
                  <a:cubicBezTo>
                    <a:pt x="8786966" y="240146"/>
                    <a:pt x="8885480" y="249315"/>
                    <a:pt x="8980658" y="273001"/>
                  </a:cubicBezTo>
                  <a:cubicBezTo>
                    <a:pt x="9012626" y="280972"/>
                    <a:pt x="9052108" y="279035"/>
                    <a:pt x="9087625" y="282423"/>
                  </a:cubicBezTo>
                  <a:cubicBezTo>
                    <a:pt x="9120583" y="285484"/>
                    <a:pt x="9154319" y="287825"/>
                    <a:pt x="9186017" y="293875"/>
                  </a:cubicBezTo>
                  <a:cubicBezTo>
                    <a:pt x="9232288" y="302785"/>
                    <a:pt x="9275554" y="305815"/>
                    <a:pt x="9323931" y="302628"/>
                  </a:cubicBezTo>
                  <a:cubicBezTo>
                    <a:pt x="9370084" y="299705"/>
                    <a:pt x="9419491" y="304964"/>
                    <a:pt x="9467213" y="307275"/>
                  </a:cubicBezTo>
                  <a:cubicBezTo>
                    <a:pt x="9520438" y="309874"/>
                    <a:pt x="9573661" y="312473"/>
                    <a:pt x="9626826" y="316213"/>
                  </a:cubicBezTo>
                  <a:cubicBezTo>
                    <a:pt x="9648094" y="317708"/>
                    <a:pt x="9671915" y="326588"/>
                    <a:pt x="9689696" y="324467"/>
                  </a:cubicBezTo>
                  <a:cubicBezTo>
                    <a:pt x="9747117" y="317175"/>
                    <a:pt x="9803355" y="332523"/>
                    <a:pt x="9860526" y="329986"/>
                  </a:cubicBezTo>
                  <a:cubicBezTo>
                    <a:pt x="9888572" y="328594"/>
                    <a:pt x="9919723" y="338048"/>
                    <a:pt x="9949775" y="340386"/>
                  </a:cubicBezTo>
                  <a:cubicBezTo>
                    <a:pt x="9998886" y="344296"/>
                    <a:pt x="10048092" y="346302"/>
                    <a:pt x="10097252" y="349262"/>
                  </a:cubicBezTo>
                  <a:cubicBezTo>
                    <a:pt x="10113390" y="350297"/>
                    <a:pt x="10129133" y="351886"/>
                    <a:pt x="10145261" y="353113"/>
                  </a:cubicBezTo>
                  <a:cubicBezTo>
                    <a:pt x="10159555" y="354243"/>
                    <a:pt x="10174512" y="356743"/>
                    <a:pt x="10188159" y="356124"/>
                  </a:cubicBezTo>
                  <a:cubicBezTo>
                    <a:pt x="10237589" y="353944"/>
                    <a:pt x="10286441" y="348682"/>
                    <a:pt x="10336144" y="348235"/>
                  </a:cubicBezTo>
                  <a:cubicBezTo>
                    <a:pt x="10379222" y="347822"/>
                    <a:pt x="10423443" y="353764"/>
                    <a:pt x="10466847" y="354131"/>
                  </a:cubicBezTo>
                  <a:cubicBezTo>
                    <a:pt x="10543353" y="354898"/>
                    <a:pt x="10619988" y="353190"/>
                    <a:pt x="10696514" y="353575"/>
                  </a:cubicBezTo>
                  <a:cubicBezTo>
                    <a:pt x="10713071" y="353680"/>
                    <a:pt x="10730069" y="359342"/>
                    <a:pt x="10746932" y="360606"/>
                  </a:cubicBezTo>
                  <a:cubicBezTo>
                    <a:pt x="10799731" y="364326"/>
                    <a:pt x="10852569" y="367289"/>
                    <a:pt x="10905388" y="370627"/>
                  </a:cubicBezTo>
                  <a:cubicBezTo>
                    <a:pt x="10935470" y="372396"/>
                    <a:pt x="10965963" y="373421"/>
                    <a:pt x="10995602" y="376691"/>
                  </a:cubicBezTo>
                  <a:cubicBezTo>
                    <a:pt x="11034750" y="381032"/>
                    <a:pt x="11070168" y="386324"/>
                    <a:pt x="11107647" y="373405"/>
                  </a:cubicBezTo>
                  <a:cubicBezTo>
                    <a:pt x="11165372" y="353347"/>
                    <a:pt x="11236837" y="366060"/>
                    <a:pt x="11302440" y="364156"/>
                  </a:cubicBezTo>
                  <a:cubicBezTo>
                    <a:pt x="11319394" y="363708"/>
                    <a:pt x="11336655" y="364422"/>
                    <a:pt x="11353613" y="363785"/>
                  </a:cubicBezTo>
                  <a:cubicBezTo>
                    <a:pt x="11384961" y="362566"/>
                    <a:pt x="11415955" y="360947"/>
                    <a:pt x="11447323" y="359346"/>
                  </a:cubicBezTo>
                  <a:cubicBezTo>
                    <a:pt x="11452855" y="359066"/>
                    <a:pt x="11459104" y="359200"/>
                    <a:pt x="11464292" y="358519"/>
                  </a:cubicBezTo>
                  <a:cubicBezTo>
                    <a:pt x="11512058" y="353010"/>
                    <a:pt x="11559143" y="346321"/>
                    <a:pt x="11607560" y="342370"/>
                  </a:cubicBezTo>
                  <a:cubicBezTo>
                    <a:pt x="11631218" y="340368"/>
                    <a:pt x="11657295" y="341352"/>
                    <a:pt x="11681426" y="344335"/>
                  </a:cubicBezTo>
                  <a:cubicBezTo>
                    <a:pt x="11751997" y="352993"/>
                    <a:pt x="11821986" y="358760"/>
                    <a:pt x="11893565" y="355261"/>
                  </a:cubicBezTo>
                  <a:cubicBezTo>
                    <a:pt x="11921973" y="353889"/>
                    <a:pt x="11953288" y="360300"/>
                    <a:pt x="11983290" y="363588"/>
                  </a:cubicBezTo>
                  <a:lnTo>
                    <a:pt x="12192000" y="388018"/>
                  </a:lnTo>
                  <a:lnTo>
                    <a:pt x="12192000" y="577115"/>
                  </a:lnTo>
                  <a:lnTo>
                    <a:pt x="12157329" y="588862"/>
                  </a:lnTo>
                  <a:cubicBezTo>
                    <a:pt x="12118393" y="608572"/>
                    <a:pt x="12109715" y="605637"/>
                    <a:pt x="12066948" y="586034"/>
                  </a:cubicBezTo>
                  <a:cubicBezTo>
                    <a:pt x="12016991" y="563193"/>
                    <a:pt x="11965119" y="541779"/>
                    <a:pt x="11911344" y="521599"/>
                  </a:cubicBezTo>
                  <a:cubicBezTo>
                    <a:pt x="11894383" y="515178"/>
                    <a:pt x="11869417" y="514060"/>
                    <a:pt x="11847823" y="511785"/>
                  </a:cubicBezTo>
                  <a:cubicBezTo>
                    <a:pt x="11811233" y="507768"/>
                    <a:pt x="11773630" y="501982"/>
                    <a:pt x="11737547" y="502380"/>
                  </a:cubicBezTo>
                  <a:cubicBezTo>
                    <a:pt x="11702930" y="502855"/>
                    <a:pt x="11668388" y="508866"/>
                    <a:pt x="11636052" y="514993"/>
                  </a:cubicBezTo>
                  <a:cubicBezTo>
                    <a:pt x="11545722" y="532199"/>
                    <a:pt x="11462455" y="555118"/>
                    <a:pt x="11394706" y="590867"/>
                  </a:cubicBezTo>
                  <a:cubicBezTo>
                    <a:pt x="11385999" y="595562"/>
                    <a:pt x="11369016" y="596581"/>
                    <a:pt x="11354978" y="597561"/>
                  </a:cubicBezTo>
                  <a:cubicBezTo>
                    <a:pt x="11332076" y="599224"/>
                    <a:pt x="11308448" y="600655"/>
                    <a:pt x="11285306" y="599825"/>
                  </a:cubicBezTo>
                  <a:cubicBezTo>
                    <a:pt x="11172906" y="595841"/>
                    <a:pt x="11083430" y="617861"/>
                    <a:pt x="11008528" y="656670"/>
                  </a:cubicBezTo>
                  <a:cubicBezTo>
                    <a:pt x="10986971" y="667750"/>
                    <a:pt x="10970753" y="668236"/>
                    <a:pt x="10948735" y="652964"/>
                  </a:cubicBezTo>
                  <a:cubicBezTo>
                    <a:pt x="10923173" y="635218"/>
                    <a:pt x="10885031" y="639705"/>
                    <a:pt x="10850698" y="641721"/>
                  </a:cubicBezTo>
                  <a:cubicBezTo>
                    <a:pt x="10815269" y="643680"/>
                    <a:pt x="10779458" y="645811"/>
                    <a:pt x="10744026" y="647769"/>
                  </a:cubicBezTo>
                  <a:cubicBezTo>
                    <a:pt x="10717832" y="649066"/>
                    <a:pt x="10692021" y="650003"/>
                    <a:pt x="10666160" y="651891"/>
                  </a:cubicBezTo>
                  <a:cubicBezTo>
                    <a:pt x="10585627" y="657783"/>
                    <a:pt x="10513854" y="650969"/>
                    <a:pt x="10450521" y="616552"/>
                  </a:cubicBezTo>
                  <a:cubicBezTo>
                    <a:pt x="10402221" y="590175"/>
                    <a:pt x="10339099" y="579806"/>
                    <a:pt x="10271192" y="583498"/>
                  </a:cubicBezTo>
                  <a:cubicBezTo>
                    <a:pt x="10262701" y="584006"/>
                    <a:pt x="10251859" y="587254"/>
                    <a:pt x="10246067" y="585423"/>
                  </a:cubicBezTo>
                  <a:cubicBezTo>
                    <a:pt x="10158786" y="558528"/>
                    <a:pt x="10086634" y="594049"/>
                    <a:pt x="10005027" y="592252"/>
                  </a:cubicBezTo>
                  <a:cubicBezTo>
                    <a:pt x="9969004" y="591507"/>
                    <a:pt x="9931565" y="603664"/>
                    <a:pt x="9898681" y="613195"/>
                  </a:cubicBezTo>
                  <a:cubicBezTo>
                    <a:pt x="9853463" y="626281"/>
                    <a:pt x="9813049" y="639042"/>
                    <a:pt x="9753225" y="629038"/>
                  </a:cubicBezTo>
                  <a:cubicBezTo>
                    <a:pt x="9693404" y="618845"/>
                    <a:pt x="9637675" y="628898"/>
                    <a:pt x="9591376" y="648601"/>
                  </a:cubicBezTo>
                  <a:cubicBezTo>
                    <a:pt x="9556001" y="663537"/>
                    <a:pt x="9518120" y="663077"/>
                    <a:pt x="9472860" y="655936"/>
                  </a:cubicBezTo>
                  <a:cubicBezTo>
                    <a:pt x="9416283" y="647056"/>
                    <a:pt x="9357217" y="643578"/>
                    <a:pt x="9299788" y="636945"/>
                  </a:cubicBezTo>
                  <a:cubicBezTo>
                    <a:pt x="9287347" y="635531"/>
                    <a:pt x="9271710" y="632039"/>
                    <a:pt x="9264605" y="627087"/>
                  </a:cubicBezTo>
                  <a:cubicBezTo>
                    <a:pt x="9177661" y="565680"/>
                    <a:pt x="9051076" y="558473"/>
                    <a:pt x="8926435" y="549269"/>
                  </a:cubicBezTo>
                  <a:cubicBezTo>
                    <a:pt x="8850925" y="543595"/>
                    <a:pt x="8774954" y="539613"/>
                    <a:pt x="8698934" y="536583"/>
                  </a:cubicBezTo>
                  <a:cubicBezTo>
                    <a:pt x="8673232" y="535428"/>
                    <a:pt x="8645916" y="537050"/>
                    <a:pt x="8622862" y="541563"/>
                  </a:cubicBezTo>
                  <a:cubicBezTo>
                    <a:pt x="8574890" y="551069"/>
                    <a:pt x="8530403" y="564380"/>
                    <a:pt x="8482784" y="574094"/>
                  </a:cubicBezTo>
                  <a:cubicBezTo>
                    <a:pt x="8464923" y="577929"/>
                    <a:pt x="8442157" y="576927"/>
                    <a:pt x="8421565" y="576610"/>
                  </a:cubicBezTo>
                  <a:cubicBezTo>
                    <a:pt x="8385152" y="576229"/>
                    <a:pt x="8345023" y="569546"/>
                    <a:pt x="8313469" y="574762"/>
                  </a:cubicBezTo>
                  <a:cubicBezTo>
                    <a:pt x="8231431" y="588203"/>
                    <a:pt x="8155671" y="580227"/>
                    <a:pt x="8079520" y="558685"/>
                  </a:cubicBezTo>
                  <a:cubicBezTo>
                    <a:pt x="7972906" y="528487"/>
                    <a:pt x="7870782" y="525043"/>
                    <a:pt x="7773327" y="558854"/>
                  </a:cubicBezTo>
                  <a:cubicBezTo>
                    <a:pt x="7729470" y="574107"/>
                    <a:pt x="7688069" y="563543"/>
                    <a:pt x="7652477" y="547561"/>
                  </a:cubicBezTo>
                  <a:cubicBezTo>
                    <a:pt x="7611494" y="529005"/>
                    <a:pt x="7570974" y="522685"/>
                    <a:pt x="7522274" y="532150"/>
                  </a:cubicBezTo>
                  <a:cubicBezTo>
                    <a:pt x="7511488" y="534257"/>
                    <a:pt x="7496511" y="532136"/>
                    <a:pt x="7484080" y="530532"/>
                  </a:cubicBezTo>
                  <a:cubicBezTo>
                    <a:pt x="7413133" y="522044"/>
                    <a:pt x="7341987" y="510303"/>
                    <a:pt x="7282277" y="540177"/>
                  </a:cubicBezTo>
                  <a:cubicBezTo>
                    <a:pt x="7270558" y="546051"/>
                    <a:pt x="7251336" y="547713"/>
                    <a:pt x="7235690" y="551282"/>
                  </a:cubicBezTo>
                  <a:cubicBezTo>
                    <a:pt x="7170161" y="565782"/>
                    <a:pt x="7172820" y="564203"/>
                    <a:pt x="7116339" y="539494"/>
                  </a:cubicBezTo>
                  <a:cubicBezTo>
                    <a:pt x="7086841" y="526502"/>
                    <a:pt x="7045980" y="512724"/>
                    <a:pt x="7011067" y="511848"/>
                  </a:cubicBezTo>
                  <a:cubicBezTo>
                    <a:pt x="6800473" y="506533"/>
                    <a:pt x="6601893" y="468653"/>
                    <a:pt x="6403234" y="432296"/>
                  </a:cubicBezTo>
                  <a:cubicBezTo>
                    <a:pt x="6280760" y="409851"/>
                    <a:pt x="6160432" y="402592"/>
                    <a:pt x="6036273" y="412301"/>
                  </a:cubicBezTo>
                  <a:cubicBezTo>
                    <a:pt x="5946471" y="419425"/>
                    <a:pt x="5863077" y="395593"/>
                    <a:pt x="5780467" y="377910"/>
                  </a:cubicBezTo>
                  <a:cubicBezTo>
                    <a:pt x="5763357" y="374343"/>
                    <a:pt x="5747757" y="363033"/>
                    <a:pt x="5739051" y="353609"/>
                  </a:cubicBezTo>
                  <a:cubicBezTo>
                    <a:pt x="5707675" y="320294"/>
                    <a:pt x="5653252" y="312483"/>
                    <a:pt x="5583566" y="321995"/>
                  </a:cubicBezTo>
                  <a:cubicBezTo>
                    <a:pt x="5528347" y="329404"/>
                    <a:pt x="5477716" y="340486"/>
                    <a:pt x="5432030" y="362512"/>
                  </a:cubicBezTo>
                  <a:cubicBezTo>
                    <a:pt x="5378421" y="388318"/>
                    <a:pt x="5322767" y="418026"/>
                    <a:pt x="5241398" y="425781"/>
                  </a:cubicBezTo>
                  <a:cubicBezTo>
                    <a:pt x="5206262" y="429089"/>
                    <a:pt x="5176131" y="428273"/>
                    <a:pt x="5139710" y="421022"/>
                  </a:cubicBezTo>
                  <a:cubicBezTo>
                    <a:pt x="5069048" y="407018"/>
                    <a:pt x="4997864" y="396037"/>
                    <a:pt x="4929402" y="424310"/>
                  </a:cubicBezTo>
                  <a:cubicBezTo>
                    <a:pt x="4891785" y="439890"/>
                    <a:pt x="4841650" y="448519"/>
                    <a:pt x="4782793" y="441046"/>
                  </a:cubicBezTo>
                  <a:cubicBezTo>
                    <a:pt x="4709316" y="431663"/>
                    <a:pt x="4641426" y="442031"/>
                    <a:pt x="4577594" y="459290"/>
                  </a:cubicBezTo>
                  <a:cubicBezTo>
                    <a:pt x="4554816" y="465538"/>
                    <a:pt x="4527069" y="468279"/>
                    <a:pt x="4500826" y="470529"/>
                  </a:cubicBezTo>
                  <a:cubicBezTo>
                    <a:pt x="4440199" y="475746"/>
                    <a:pt x="4379252" y="479993"/>
                    <a:pt x="4317973" y="483649"/>
                  </a:cubicBezTo>
                  <a:cubicBezTo>
                    <a:pt x="4267762" y="486741"/>
                    <a:pt x="4217264" y="488292"/>
                    <a:pt x="4166722" y="490602"/>
                  </a:cubicBezTo>
                  <a:cubicBezTo>
                    <a:pt x="4111394" y="493045"/>
                    <a:pt x="4067073" y="503124"/>
                    <a:pt x="4042814" y="530660"/>
                  </a:cubicBezTo>
                  <a:cubicBezTo>
                    <a:pt x="4034996" y="539407"/>
                    <a:pt x="4017001" y="545715"/>
                    <a:pt x="4002653" y="552594"/>
                  </a:cubicBezTo>
                  <a:cubicBezTo>
                    <a:pt x="3992459" y="557592"/>
                    <a:pt x="3979023" y="561086"/>
                    <a:pt x="3969549" y="566312"/>
                  </a:cubicBezTo>
                  <a:cubicBezTo>
                    <a:pt x="3919896" y="593854"/>
                    <a:pt x="3870968" y="621622"/>
                    <a:pt x="3821685" y="649183"/>
                  </a:cubicBezTo>
                  <a:cubicBezTo>
                    <a:pt x="3816761" y="651788"/>
                    <a:pt x="3811445" y="654943"/>
                    <a:pt x="3805138" y="655947"/>
                  </a:cubicBezTo>
                  <a:cubicBezTo>
                    <a:pt x="3739817" y="666451"/>
                    <a:pt x="3673801" y="676154"/>
                    <a:pt x="3609177" y="687459"/>
                  </a:cubicBezTo>
                  <a:cubicBezTo>
                    <a:pt x="3584288" y="691878"/>
                    <a:pt x="3558597" y="697589"/>
                    <a:pt x="3539727" y="706521"/>
                  </a:cubicBezTo>
                  <a:cubicBezTo>
                    <a:pt x="3496714" y="726780"/>
                    <a:pt x="3457268" y="749132"/>
                    <a:pt x="3396572" y="755681"/>
                  </a:cubicBezTo>
                  <a:cubicBezTo>
                    <a:pt x="3378807" y="757611"/>
                    <a:pt x="3357809" y="758036"/>
                    <a:pt x="3341054" y="754679"/>
                  </a:cubicBezTo>
                  <a:cubicBezTo>
                    <a:pt x="3272962" y="740809"/>
                    <a:pt x="3206471" y="724541"/>
                    <a:pt x="3138775" y="710120"/>
                  </a:cubicBezTo>
                  <a:cubicBezTo>
                    <a:pt x="3095820" y="701191"/>
                    <a:pt x="3056969" y="691141"/>
                    <a:pt x="3037283" y="666453"/>
                  </a:cubicBezTo>
                  <a:cubicBezTo>
                    <a:pt x="3031764" y="659487"/>
                    <a:pt x="3015626" y="651391"/>
                    <a:pt x="3002117" y="649347"/>
                  </a:cubicBezTo>
                  <a:cubicBezTo>
                    <a:pt x="2915220" y="636209"/>
                    <a:pt x="2829194" y="627503"/>
                    <a:pt x="2747294" y="652400"/>
                  </a:cubicBezTo>
                  <a:cubicBezTo>
                    <a:pt x="2730084" y="657794"/>
                    <a:pt x="2698519" y="656140"/>
                    <a:pt x="2676273" y="652304"/>
                  </a:cubicBezTo>
                  <a:cubicBezTo>
                    <a:pt x="2590546" y="637890"/>
                    <a:pt x="2508883" y="630176"/>
                    <a:pt x="2432360" y="657836"/>
                  </a:cubicBezTo>
                  <a:cubicBezTo>
                    <a:pt x="2423352" y="661179"/>
                    <a:pt x="2395274" y="656272"/>
                    <a:pt x="2382311" y="650824"/>
                  </a:cubicBezTo>
                  <a:cubicBezTo>
                    <a:pt x="2257393" y="597728"/>
                    <a:pt x="2187724" y="592930"/>
                    <a:pt x="2055134" y="630053"/>
                  </a:cubicBezTo>
                  <a:cubicBezTo>
                    <a:pt x="2046542" y="632464"/>
                    <a:pt x="2035364" y="635121"/>
                    <a:pt x="2031829" y="639324"/>
                  </a:cubicBezTo>
                  <a:cubicBezTo>
                    <a:pt x="2007977" y="666120"/>
                    <a:pt x="1960229" y="664380"/>
                    <a:pt x="1912764" y="664183"/>
                  </a:cubicBezTo>
                  <a:cubicBezTo>
                    <a:pt x="1860521" y="663924"/>
                    <a:pt x="1808236" y="664426"/>
                    <a:pt x="1755637" y="663960"/>
                  </a:cubicBezTo>
                  <a:cubicBezTo>
                    <a:pt x="1746439" y="663859"/>
                    <a:pt x="1736243" y="661799"/>
                    <a:pt x="1727159" y="659605"/>
                  </a:cubicBezTo>
                  <a:cubicBezTo>
                    <a:pt x="1692256" y="651480"/>
                    <a:pt x="1658604" y="640559"/>
                    <a:pt x="1622470" y="634850"/>
                  </a:cubicBezTo>
                  <a:cubicBezTo>
                    <a:pt x="1544362" y="622552"/>
                    <a:pt x="1469248" y="602210"/>
                    <a:pt x="1385955" y="604522"/>
                  </a:cubicBezTo>
                  <a:cubicBezTo>
                    <a:pt x="1371585" y="604913"/>
                    <a:pt x="1355357" y="598530"/>
                    <a:pt x="1340055" y="595629"/>
                  </a:cubicBezTo>
                  <a:cubicBezTo>
                    <a:pt x="1312351" y="590552"/>
                    <a:pt x="1285460" y="583993"/>
                    <a:pt x="1257271" y="581180"/>
                  </a:cubicBezTo>
                  <a:cubicBezTo>
                    <a:pt x="1182583" y="573830"/>
                    <a:pt x="1107142" y="566824"/>
                    <a:pt x="1031914" y="562692"/>
                  </a:cubicBezTo>
                  <a:cubicBezTo>
                    <a:pt x="995593" y="560597"/>
                    <a:pt x="958880" y="565923"/>
                    <a:pt x="922031" y="566853"/>
                  </a:cubicBezTo>
                  <a:cubicBezTo>
                    <a:pt x="905446" y="567320"/>
                    <a:pt x="878533" y="568199"/>
                    <a:pt x="873250" y="563724"/>
                  </a:cubicBezTo>
                  <a:cubicBezTo>
                    <a:pt x="832343" y="529722"/>
                    <a:pt x="772202" y="532674"/>
                    <a:pt x="711627" y="529880"/>
                  </a:cubicBezTo>
                  <a:cubicBezTo>
                    <a:pt x="577999" y="523641"/>
                    <a:pt x="447408" y="543696"/>
                    <a:pt x="311112" y="525106"/>
                  </a:cubicBezTo>
                  <a:cubicBezTo>
                    <a:pt x="271645" y="519795"/>
                    <a:pt x="226936" y="530235"/>
                    <a:pt x="184145" y="532188"/>
                  </a:cubicBezTo>
                  <a:cubicBezTo>
                    <a:pt x="162015" y="533128"/>
                    <a:pt x="137665" y="534333"/>
                    <a:pt x="116886" y="530572"/>
                  </a:cubicBezTo>
                  <a:cubicBezTo>
                    <a:pt x="84810" y="524693"/>
                    <a:pt x="54011" y="515448"/>
                    <a:pt x="23941" y="506433"/>
                  </a:cubicBezTo>
                  <a:lnTo>
                    <a:pt x="0" y="502149"/>
                  </a:lnTo>
                  <a:close/>
                </a:path>
              </a:pathLst>
            </a:custGeom>
            <a:solidFill>
              <a:srgbClr val="FFFFFF"/>
            </a:solidFill>
            <a:ln>
              <a:noFill/>
            </a:ln>
            <a:effectLst>
              <a:outerShdw blurRad="381000" rotWithShape="0" algn="t" dir="5400000" dist="152400">
                <a:srgbClr val="000000">
                  <a:alpha val="10196"/>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81" name="Google Shape;281;p8"/>
            <p:cNvSpPr/>
            <p:nvPr/>
          </p:nvSpPr>
          <p:spPr>
            <a:xfrm>
              <a:off x="0" y="2959818"/>
              <a:ext cx="12192000" cy="757168"/>
            </a:xfrm>
            <a:custGeom>
              <a:rect b="b" l="l" r="r" t="t"/>
              <a:pathLst>
                <a:path extrusionOk="0" h="757168" w="12192000">
                  <a:moveTo>
                    <a:pt x="0" y="0"/>
                  </a:moveTo>
                  <a:lnTo>
                    <a:pt x="41653" y="6945"/>
                  </a:lnTo>
                  <a:cubicBezTo>
                    <a:pt x="55151" y="9178"/>
                    <a:pt x="68996" y="11810"/>
                    <a:pt x="81317" y="15509"/>
                  </a:cubicBezTo>
                  <a:cubicBezTo>
                    <a:pt x="92911" y="18978"/>
                    <a:pt x="102562" y="24446"/>
                    <a:pt x="114150" y="28105"/>
                  </a:cubicBezTo>
                  <a:cubicBezTo>
                    <a:pt x="145644" y="37958"/>
                    <a:pt x="177914" y="47281"/>
                    <a:pt x="214865" y="58374"/>
                  </a:cubicBezTo>
                  <a:cubicBezTo>
                    <a:pt x="236680" y="42349"/>
                    <a:pt x="264438" y="53534"/>
                    <a:pt x="299237" y="63560"/>
                  </a:cubicBezTo>
                  <a:cubicBezTo>
                    <a:pt x="334763" y="73816"/>
                    <a:pt x="376093" y="78654"/>
                    <a:pt x="415570" y="83774"/>
                  </a:cubicBezTo>
                  <a:cubicBezTo>
                    <a:pt x="487949" y="93100"/>
                    <a:pt x="560804" y="100354"/>
                    <a:pt x="633210" y="109108"/>
                  </a:cubicBezTo>
                  <a:cubicBezTo>
                    <a:pt x="648566" y="111058"/>
                    <a:pt x="666073" y="114072"/>
                    <a:pt x="677567" y="119446"/>
                  </a:cubicBezTo>
                  <a:cubicBezTo>
                    <a:pt x="756262" y="155621"/>
                    <a:pt x="853422" y="169678"/>
                    <a:pt x="946429" y="171502"/>
                  </a:cubicBezTo>
                  <a:cubicBezTo>
                    <a:pt x="1019582" y="173044"/>
                    <a:pt x="1091239" y="175083"/>
                    <a:pt x="1163367" y="182106"/>
                  </a:cubicBezTo>
                  <a:cubicBezTo>
                    <a:pt x="1168863" y="182586"/>
                    <a:pt x="1176224" y="182589"/>
                    <a:pt x="1180337" y="181279"/>
                  </a:cubicBezTo>
                  <a:cubicBezTo>
                    <a:pt x="1205822" y="172503"/>
                    <a:pt x="1231920" y="173109"/>
                    <a:pt x="1263939" y="173070"/>
                  </a:cubicBezTo>
                  <a:cubicBezTo>
                    <a:pt x="1309211" y="172961"/>
                    <a:pt x="1350592" y="176848"/>
                    <a:pt x="1392213" y="183225"/>
                  </a:cubicBezTo>
                  <a:cubicBezTo>
                    <a:pt x="1422516" y="187866"/>
                    <a:pt x="1453010" y="195759"/>
                    <a:pt x="1479752" y="205174"/>
                  </a:cubicBezTo>
                  <a:cubicBezTo>
                    <a:pt x="1516962" y="218381"/>
                    <a:pt x="1553071" y="224660"/>
                    <a:pt x="1589813" y="211706"/>
                  </a:cubicBezTo>
                  <a:cubicBezTo>
                    <a:pt x="1629541" y="197953"/>
                    <a:pt x="1673292" y="205778"/>
                    <a:pt x="1716264" y="207459"/>
                  </a:cubicBezTo>
                  <a:cubicBezTo>
                    <a:pt x="1734988" y="208248"/>
                    <a:pt x="1754789" y="209668"/>
                    <a:pt x="1772900" y="208137"/>
                  </a:cubicBezTo>
                  <a:cubicBezTo>
                    <a:pt x="1825381" y="203828"/>
                    <a:pt x="1876222" y="195808"/>
                    <a:pt x="1929319" y="193822"/>
                  </a:cubicBezTo>
                  <a:cubicBezTo>
                    <a:pt x="1958819" y="192698"/>
                    <a:pt x="1991232" y="199166"/>
                    <a:pt x="2021514" y="204186"/>
                  </a:cubicBezTo>
                  <a:cubicBezTo>
                    <a:pt x="2052154" y="209417"/>
                    <a:pt x="2082323" y="216530"/>
                    <a:pt x="2111753" y="223797"/>
                  </a:cubicBezTo>
                  <a:cubicBezTo>
                    <a:pt x="2131736" y="228659"/>
                    <a:pt x="2153567" y="233429"/>
                    <a:pt x="2169356" y="241125"/>
                  </a:cubicBezTo>
                  <a:cubicBezTo>
                    <a:pt x="2205243" y="258649"/>
                    <a:pt x="2242901" y="263295"/>
                    <a:pt x="2286638" y="257382"/>
                  </a:cubicBezTo>
                  <a:cubicBezTo>
                    <a:pt x="2293313" y="256396"/>
                    <a:pt x="2301018" y="256799"/>
                    <a:pt x="2308368" y="256995"/>
                  </a:cubicBezTo>
                  <a:cubicBezTo>
                    <a:pt x="2426026" y="259155"/>
                    <a:pt x="2543593" y="262834"/>
                    <a:pt x="2660621" y="262863"/>
                  </a:cubicBezTo>
                  <a:cubicBezTo>
                    <a:pt x="2708088" y="262871"/>
                    <a:pt x="2754165" y="254412"/>
                    <a:pt x="2801134" y="250006"/>
                  </a:cubicBezTo>
                  <a:cubicBezTo>
                    <a:pt x="2810748" y="249174"/>
                    <a:pt x="2821504" y="247638"/>
                    <a:pt x="2830994" y="249091"/>
                  </a:cubicBezTo>
                  <a:cubicBezTo>
                    <a:pt x="2934354" y="264045"/>
                    <a:pt x="3032340" y="255254"/>
                    <a:pt x="3129084" y="242009"/>
                  </a:cubicBezTo>
                  <a:cubicBezTo>
                    <a:pt x="3139090" y="240625"/>
                    <a:pt x="3151170" y="241831"/>
                    <a:pt x="3162162" y="242789"/>
                  </a:cubicBezTo>
                  <a:cubicBezTo>
                    <a:pt x="3192925" y="245736"/>
                    <a:pt x="3225969" y="254145"/>
                    <a:pt x="3254072" y="251612"/>
                  </a:cubicBezTo>
                  <a:cubicBezTo>
                    <a:pt x="3328782" y="244461"/>
                    <a:pt x="3402881" y="234992"/>
                    <a:pt x="3473491" y="221903"/>
                  </a:cubicBezTo>
                  <a:cubicBezTo>
                    <a:pt x="3545212" y="208683"/>
                    <a:pt x="3611651" y="197856"/>
                    <a:pt x="3691860" y="219228"/>
                  </a:cubicBezTo>
                  <a:cubicBezTo>
                    <a:pt x="3725977" y="228268"/>
                    <a:pt x="3771754" y="225515"/>
                    <a:pt x="3811494" y="225691"/>
                  </a:cubicBezTo>
                  <a:cubicBezTo>
                    <a:pt x="3840564" y="225687"/>
                    <a:pt x="3868906" y="218586"/>
                    <a:pt x="3897533" y="220087"/>
                  </a:cubicBezTo>
                  <a:cubicBezTo>
                    <a:pt x="3973874" y="224087"/>
                    <a:pt x="4042293" y="217563"/>
                    <a:pt x="4109430" y="200477"/>
                  </a:cubicBezTo>
                  <a:cubicBezTo>
                    <a:pt x="4135544" y="193834"/>
                    <a:pt x="4175268" y="201258"/>
                    <a:pt x="4208772" y="200914"/>
                  </a:cubicBezTo>
                  <a:cubicBezTo>
                    <a:pt x="4244136" y="200288"/>
                    <a:pt x="4280583" y="199908"/>
                    <a:pt x="4314641" y="196159"/>
                  </a:cubicBezTo>
                  <a:cubicBezTo>
                    <a:pt x="4402743" y="186278"/>
                    <a:pt x="4489848" y="174436"/>
                    <a:pt x="4577622" y="163774"/>
                  </a:cubicBezTo>
                  <a:cubicBezTo>
                    <a:pt x="4649843" y="154967"/>
                    <a:pt x="4719794" y="168553"/>
                    <a:pt x="4790345" y="177592"/>
                  </a:cubicBezTo>
                  <a:cubicBezTo>
                    <a:pt x="4834576" y="183345"/>
                    <a:pt x="4875614" y="193701"/>
                    <a:pt x="4926164" y="184139"/>
                  </a:cubicBezTo>
                  <a:cubicBezTo>
                    <a:pt x="4974485" y="175032"/>
                    <a:pt x="5034899" y="180870"/>
                    <a:pt x="5088812" y="177401"/>
                  </a:cubicBezTo>
                  <a:cubicBezTo>
                    <a:pt x="5134238" y="174439"/>
                    <a:pt x="5178353" y="168165"/>
                    <a:pt x="5222466" y="162082"/>
                  </a:cubicBezTo>
                  <a:cubicBezTo>
                    <a:pt x="5282519" y="153783"/>
                    <a:pt x="5341864" y="144876"/>
                    <a:pt x="5406528" y="153987"/>
                  </a:cubicBezTo>
                  <a:cubicBezTo>
                    <a:pt x="5479960" y="164323"/>
                    <a:pt x="5531876" y="142624"/>
                    <a:pt x="5590716" y="129490"/>
                  </a:cubicBezTo>
                  <a:cubicBezTo>
                    <a:pt x="5631296" y="120553"/>
                    <a:pt x="5675395" y="114659"/>
                    <a:pt x="5719429" y="110099"/>
                  </a:cubicBezTo>
                  <a:cubicBezTo>
                    <a:pt x="5778247" y="104215"/>
                    <a:pt x="5838715" y="102042"/>
                    <a:pt x="5897895" y="96368"/>
                  </a:cubicBezTo>
                  <a:cubicBezTo>
                    <a:pt x="5987399" y="87895"/>
                    <a:pt x="6077855" y="82333"/>
                    <a:pt x="6169957" y="94411"/>
                  </a:cubicBezTo>
                  <a:cubicBezTo>
                    <a:pt x="6212360" y="99875"/>
                    <a:pt x="6252010" y="101763"/>
                    <a:pt x="6294827" y="99236"/>
                  </a:cubicBezTo>
                  <a:cubicBezTo>
                    <a:pt x="6364965" y="95091"/>
                    <a:pt x="6436581" y="97891"/>
                    <a:pt x="6494261" y="71724"/>
                  </a:cubicBezTo>
                  <a:cubicBezTo>
                    <a:pt x="6514615" y="62488"/>
                    <a:pt x="6550354" y="61691"/>
                    <a:pt x="6579627" y="57883"/>
                  </a:cubicBezTo>
                  <a:cubicBezTo>
                    <a:pt x="6613354" y="53353"/>
                    <a:pt x="6637770" y="57878"/>
                    <a:pt x="6654800" y="77086"/>
                  </a:cubicBezTo>
                  <a:cubicBezTo>
                    <a:pt x="6662444" y="85688"/>
                    <a:pt x="6685147" y="94892"/>
                    <a:pt x="6703059" y="97166"/>
                  </a:cubicBezTo>
                  <a:cubicBezTo>
                    <a:pt x="6756799" y="103989"/>
                    <a:pt x="6806654" y="100687"/>
                    <a:pt x="6859445" y="90481"/>
                  </a:cubicBezTo>
                  <a:cubicBezTo>
                    <a:pt x="6908894" y="80861"/>
                    <a:pt x="6969747" y="85387"/>
                    <a:pt x="7025414" y="83536"/>
                  </a:cubicBezTo>
                  <a:cubicBezTo>
                    <a:pt x="7064862" y="82168"/>
                    <a:pt x="7104501" y="77186"/>
                    <a:pt x="7144137" y="79264"/>
                  </a:cubicBezTo>
                  <a:cubicBezTo>
                    <a:pt x="7193316" y="81841"/>
                    <a:pt x="7241809" y="90488"/>
                    <a:pt x="7291235" y="95367"/>
                  </a:cubicBezTo>
                  <a:cubicBezTo>
                    <a:pt x="7329668" y="99288"/>
                    <a:pt x="7368978" y="100585"/>
                    <a:pt x="7407395" y="104888"/>
                  </a:cubicBezTo>
                  <a:cubicBezTo>
                    <a:pt x="7438868" y="108256"/>
                    <a:pt x="7469832" y="114265"/>
                    <a:pt x="7500837" y="119515"/>
                  </a:cubicBezTo>
                  <a:cubicBezTo>
                    <a:pt x="7512146" y="121444"/>
                    <a:pt x="7523255" y="127178"/>
                    <a:pt x="7533567" y="126955"/>
                  </a:cubicBezTo>
                  <a:cubicBezTo>
                    <a:pt x="7636025" y="124121"/>
                    <a:pt x="7707510" y="164497"/>
                    <a:pt x="7792910" y="185188"/>
                  </a:cubicBezTo>
                  <a:cubicBezTo>
                    <a:pt x="7882663" y="207063"/>
                    <a:pt x="7969001" y="237914"/>
                    <a:pt x="8070699" y="235423"/>
                  </a:cubicBezTo>
                  <a:cubicBezTo>
                    <a:pt x="8132239" y="233879"/>
                    <a:pt x="8191903" y="225939"/>
                    <a:pt x="8253177" y="222473"/>
                  </a:cubicBezTo>
                  <a:cubicBezTo>
                    <a:pt x="8274949" y="221324"/>
                    <a:pt x="8299150" y="222976"/>
                    <a:pt x="8320683" y="226393"/>
                  </a:cubicBezTo>
                  <a:cubicBezTo>
                    <a:pt x="8424731" y="242340"/>
                    <a:pt x="8527777" y="249266"/>
                    <a:pt x="8631438" y="237528"/>
                  </a:cubicBezTo>
                  <a:cubicBezTo>
                    <a:pt x="8649201" y="235596"/>
                    <a:pt x="8668058" y="233915"/>
                    <a:pt x="8686410" y="234877"/>
                  </a:cubicBezTo>
                  <a:cubicBezTo>
                    <a:pt x="8786966" y="240146"/>
                    <a:pt x="8885480" y="249315"/>
                    <a:pt x="8980658" y="273001"/>
                  </a:cubicBezTo>
                  <a:cubicBezTo>
                    <a:pt x="9012626" y="280972"/>
                    <a:pt x="9052108" y="279035"/>
                    <a:pt x="9087625" y="282423"/>
                  </a:cubicBezTo>
                  <a:cubicBezTo>
                    <a:pt x="9120583" y="285484"/>
                    <a:pt x="9154319" y="287825"/>
                    <a:pt x="9186017" y="293875"/>
                  </a:cubicBezTo>
                  <a:cubicBezTo>
                    <a:pt x="9232288" y="302785"/>
                    <a:pt x="9275554" y="305815"/>
                    <a:pt x="9323931" y="302628"/>
                  </a:cubicBezTo>
                  <a:cubicBezTo>
                    <a:pt x="9370084" y="299705"/>
                    <a:pt x="9419491" y="304964"/>
                    <a:pt x="9467213" y="307275"/>
                  </a:cubicBezTo>
                  <a:cubicBezTo>
                    <a:pt x="9520438" y="309874"/>
                    <a:pt x="9573661" y="312473"/>
                    <a:pt x="9626826" y="316213"/>
                  </a:cubicBezTo>
                  <a:cubicBezTo>
                    <a:pt x="9648094" y="317708"/>
                    <a:pt x="9671915" y="326588"/>
                    <a:pt x="9689696" y="324467"/>
                  </a:cubicBezTo>
                  <a:cubicBezTo>
                    <a:pt x="9747117" y="317175"/>
                    <a:pt x="9803355" y="332523"/>
                    <a:pt x="9860526" y="329986"/>
                  </a:cubicBezTo>
                  <a:cubicBezTo>
                    <a:pt x="9888572" y="328594"/>
                    <a:pt x="9919723" y="338048"/>
                    <a:pt x="9949775" y="340386"/>
                  </a:cubicBezTo>
                  <a:cubicBezTo>
                    <a:pt x="9998886" y="344296"/>
                    <a:pt x="10048092" y="346302"/>
                    <a:pt x="10097252" y="349262"/>
                  </a:cubicBezTo>
                  <a:cubicBezTo>
                    <a:pt x="10113390" y="350297"/>
                    <a:pt x="10129133" y="351886"/>
                    <a:pt x="10145261" y="353113"/>
                  </a:cubicBezTo>
                  <a:cubicBezTo>
                    <a:pt x="10159555" y="354243"/>
                    <a:pt x="10174512" y="356743"/>
                    <a:pt x="10188159" y="356124"/>
                  </a:cubicBezTo>
                  <a:cubicBezTo>
                    <a:pt x="10237589" y="353944"/>
                    <a:pt x="10286441" y="348682"/>
                    <a:pt x="10336144" y="348235"/>
                  </a:cubicBezTo>
                  <a:cubicBezTo>
                    <a:pt x="10379222" y="347822"/>
                    <a:pt x="10423443" y="353764"/>
                    <a:pt x="10466847" y="354131"/>
                  </a:cubicBezTo>
                  <a:cubicBezTo>
                    <a:pt x="10543353" y="354898"/>
                    <a:pt x="10619988" y="353190"/>
                    <a:pt x="10696514" y="353575"/>
                  </a:cubicBezTo>
                  <a:cubicBezTo>
                    <a:pt x="10713071" y="353680"/>
                    <a:pt x="10730069" y="359342"/>
                    <a:pt x="10746932" y="360606"/>
                  </a:cubicBezTo>
                  <a:cubicBezTo>
                    <a:pt x="10799731" y="364326"/>
                    <a:pt x="10852569" y="367289"/>
                    <a:pt x="10905388" y="370627"/>
                  </a:cubicBezTo>
                  <a:cubicBezTo>
                    <a:pt x="10935470" y="372396"/>
                    <a:pt x="10965963" y="373421"/>
                    <a:pt x="10995602" y="376691"/>
                  </a:cubicBezTo>
                  <a:cubicBezTo>
                    <a:pt x="11034750" y="381032"/>
                    <a:pt x="11070168" y="386324"/>
                    <a:pt x="11107647" y="373405"/>
                  </a:cubicBezTo>
                  <a:cubicBezTo>
                    <a:pt x="11165372" y="353347"/>
                    <a:pt x="11236837" y="366060"/>
                    <a:pt x="11302440" y="364156"/>
                  </a:cubicBezTo>
                  <a:cubicBezTo>
                    <a:pt x="11319394" y="363708"/>
                    <a:pt x="11336655" y="364422"/>
                    <a:pt x="11353613" y="363785"/>
                  </a:cubicBezTo>
                  <a:cubicBezTo>
                    <a:pt x="11384961" y="362566"/>
                    <a:pt x="11415955" y="360947"/>
                    <a:pt x="11447323" y="359346"/>
                  </a:cubicBezTo>
                  <a:cubicBezTo>
                    <a:pt x="11452855" y="359066"/>
                    <a:pt x="11459104" y="359200"/>
                    <a:pt x="11464292" y="358519"/>
                  </a:cubicBezTo>
                  <a:cubicBezTo>
                    <a:pt x="11512058" y="353010"/>
                    <a:pt x="11559143" y="346321"/>
                    <a:pt x="11607560" y="342370"/>
                  </a:cubicBezTo>
                  <a:cubicBezTo>
                    <a:pt x="11631218" y="340368"/>
                    <a:pt x="11657295" y="341352"/>
                    <a:pt x="11681426" y="344335"/>
                  </a:cubicBezTo>
                  <a:cubicBezTo>
                    <a:pt x="11751997" y="352993"/>
                    <a:pt x="11821986" y="358760"/>
                    <a:pt x="11893565" y="355261"/>
                  </a:cubicBezTo>
                  <a:cubicBezTo>
                    <a:pt x="11921973" y="353889"/>
                    <a:pt x="11953288" y="360300"/>
                    <a:pt x="11983290" y="363588"/>
                  </a:cubicBezTo>
                  <a:lnTo>
                    <a:pt x="12192000" y="388018"/>
                  </a:lnTo>
                  <a:lnTo>
                    <a:pt x="12192000" y="577115"/>
                  </a:lnTo>
                  <a:lnTo>
                    <a:pt x="12157329" y="588862"/>
                  </a:lnTo>
                  <a:cubicBezTo>
                    <a:pt x="12118393" y="608572"/>
                    <a:pt x="12109715" y="605637"/>
                    <a:pt x="12066948" y="586034"/>
                  </a:cubicBezTo>
                  <a:cubicBezTo>
                    <a:pt x="12016991" y="563193"/>
                    <a:pt x="11965119" y="541779"/>
                    <a:pt x="11911344" y="521599"/>
                  </a:cubicBezTo>
                  <a:cubicBezTo>
                    <a:pt x="11894383" y="515178"/>
                    <a:pt x="11869417" y="514060"/>
                    <a:pt x="11847823" y="511785"/>
                  </a:cubicBezTo>
                  <a:cubicBezTo>
                    <a:pt x="11811233" y="507768"/>
                    <a:pt x="11773630" y="501982"/>
                    <a:pt x="11737547" y="502380"/>
                  </a:cubicBezTo>
                  <a:cubicBezTo>
                    <a:pt x="11702930" y="502855"/>
                    <a:pt x="11668388" y="508866"/>
                    <a:pt x="11636052" y="514993"/>
                  </a:cubicBezTo>
                  <a:cubicBezTo>
                    <a:pt x="11545722" y="532199"/>
                    <a:pt x="11462455" y="555118"/>
                    <a:pt x="11394706" y="590867"/>
                  </a:cubicBezTo>
                  <a:cubicBezTo>
                    <a:pt x="11385999" y="595562"/>
                    <a:pt x="11369016" y="596581"/>
                    <a:pt x="11354978" y="597561"/>
                  </a:cubicBezTo>
                  <a:cubicBezTo>
                    <a:pt x="11332076" y="599224"/>
                    <a:pt x="11308448" y="600655"/>
                    <a:pt x="11285306" y="599825"/>
                  </a:cubicBezTo>
                  <a:cubicBezTo>
                    <a:pt x="11172906" y="595841"/>
                    <a:pt x="11083430" y="617861"/>
                    <a:pt x="11008528" y="656670"/>
                  </a:cubicBezTo>
                  <a:cubicBezTo>
                    <a:pt x="10986971" y="667750"/>
                    <a:pt x="10970753" y="668236"/>
                    <a:pt x="10948735" y="652964"/>
                  </a:cubicBezTo>
                  <a:cubicBezTo>
                    <a:pt x="10923173" y="635218"/>
                    <a:pt x="10885031" y="639705"/>
                    <a:pt x="10850698" y="641721"/>
                  </a:cubicBezTo>
                  <a:cubicBezTo>
                    <a:pt x="10815269" y="643680"/>
                    <a:pt x="10779458" y="645811"/>
                    <a:pt x="10744026" y="647769"/>
                  </a:cubicBezTo>
                  <a:cubicBezTo>
                    <a:pt x="10717832" y="649066"/>
                    <a:pt x="10692021" y="650003"/>
                    <a:pt x="10666160" y="651891"/>
                  </a:cubicBezTo>
                  <a:cubicBezTo>
                    <a:pt x="10585627" y="657783"/>
                    <a:pt x="10513854" y="650969"/>
                    <a:pt x="10450521" y="616552"/>
                  </a:cubicBezTo>
                  <a:cubicBezTo>
                    <a:pt x="10402221" y="590175"/>
                    <a:pt x="10339099" y="579806"/>
                    <a:pt x="10271192" y="583498"/>
                  </a:cubicBezTo>
                  <a:cubicBezTo>
                    <a:pt x="10262701" y="584006"/>
                    <a:pt x="10251859" y="587254"/>
                    <a:pt x="10246067" y="585423"/>
                  </a:cubicBezTo>
                  <a:cubicBezTo>
                    <a:pt x="10158786" y="558528"/>
                    <a:pt x="10086634" y="594049"/>
                    <a:pt x="10005027" y="592252"/>
                  </a:cubicBezTo>
                  <a:cubicBezTo>
                    <a:pt x="9969004" y="591507"/>
                    <a:pt x="9931565" y="603664"/>
                    <a:pt x="9898681" y="613195"/>
                  </a:cubicBezTo>
                  <a:cubicBezTo>
                    <a:pt x="9853463" y="626281"/>
                    <a:pt x="9813049" y="639042"/>
                    <a:pt x="9753225" y="629038"/>
                  </a:cubicBezTo>
                  <a:cubicBezTo>
                    <a:pt x="9693404" y="618845"/>
                    <a:pt x="9637675" y="628898"/>
                    <a:pt x="9591376" y="648601"/>
                  </a:cubicBezTo>
                  <a:cubicBezTo>
                    <a:pt x="9556001" y="663537"/>
                    <a:pt x="9518120" y="663077"/>
                    <a:pt x="9472860" y="655936"/>
                  </a:cubicBezTo>
                  <a:cubicBezTo>
                    <a:pt x="9416283" y="647056"/>
                    <a:pt x="9357217" y="643578"/>
                    <a:pt x="9299788" y="636945"/>
                  </a:cubicBezTo>
                  <a:cubicBezTo>
                    <a:pt x="9287347" y="635531"/>
                    <a:pt x="9271710" y="632039"/>
                    <a:pt x="9264605" y="627087"/>
                  </a:cubicBezTo>
                  <a:cubicBezTo>
                    <a:pt x="9177661" y="565680"/>
                    <a:pt x="9051076" y="558473"/>
                    <a:pt x="8926435" y="549269"/>
                  </a:cubicBezTo>
                  <a:cubicBezTo>
                    <a:pt x="8850925" y="543595"/>
                    <a:pt x="8774954" y="539613"/>
                    <a:pt x="8698934" y="536583"/>
                  </a:cubicBezTo>
                  <a:cubicBezTo>
                    <a:pt x="8673232" y="535428"/>
                    <a:pt x="8645916" y="537050"/>
                    <a:pt x="8622862" y="541563"/>
                  </a:cubicBezTo>
                  <a:cubicBezTo>
                    <a:pt x="8574890" y="551069"/>
                    <a:pt x="8530403" y="564380"/>
                    <a:pt x="8482784" y="574094"/>
                  </a:cubicBezTo>
                  <a:cubicBezTo>
                    <a:pt x="8464923" y="577929"/>
                    <a:pt x="8442157" y="576927"/>
                    <a:pt x="8421565" y="576610"/>
                  </a:cubicBezTo>
                  <a:cubicBezTo>
                    <a:pt x="8385152" y="576229"/>
                    <a:pt x="8345023" y="569546"/>
                    <a:pt x="8313469" y="574762"/>
                  </a:cubicBezTo>
                  <a:cubicBezTo>
                    <a:pt x="8231431" y="588203"/>
                    <a:pt x="8155671" y="580227"/>
                    <a:pt x="8079520" y="558685"/>
                  </a:cubicBezTo>
                  <a:cubicBezTo>
                    <a:pt x="7972906" y="528487"/>
                    <a:pt x="7870782" y="525043"/>
                    <a:pt x="7773327" y="558854"/>
                  </a:cubicBezTo>
                  <a:cubicBezTo>
                    <a:pt x="7729470" y="574107"/>
                    <a:pt x="7688069" y="563543"/>
                    <a:pt x="7652477" y="547561"/>
                  </a:cubicBezTo>
                  <a:cubicBezTo>
                    <a:pt x="7611494" y="529005"/>
                    <a:pt x="7570974" y="522685"/>
                    <a:pt x="7522274" y="532150"/>
                  </a:cubicBezTo>
                  <a:cubicBezTo>
                    <a:pt x="7511488" y="534257"/>
                    <a:pt x="7496511" y="532136"/>
                    <a:pt x="7484080" y="530532"/>
                  </a:cubicBezTo>
                  <a:cubicBezTo>
                    <a:pt x="7413133" y="522044"/>
                    <a:pt x="7341987" y="510303"/>
                    <a:pt x="7282277" y="540177"/>
                  </a:cubicBezTo>
                  <a:cubicBezTo>
                    <a:pt x="7270558" y="546051"/>
                    <a:pt x="7251336" y="547713"/>
                    <a:pt x="7235690" y="551282"/>
                  </a:cubicBezTo>
                  <a:cubicBezTo>
                    <a:pt x="7170161" y="565782"/>
                    <a:pt x="7172820" y="564203"/>
                    <a:pt x="7116339" y="539494"/>
                  </a:cubicBezTo>
                  <a:cubicBezTo>
                    <a:pt x="7086841" y="526502"/>
                    <a:pt x="7045980" y="512724"/>
                    <a:pt x="7011067" y="511848"/>
                  </a:cubicBezTo>
                  <a:cubicBezTo>
                    <a:pt x="6800473" y="506533"/>
                    <a:pt x="6601893" y="468653"/>
                    <a:pt x="6403234" y="432296"/>
                  </a:cubicBezTo>
                  <a:cubicBezTo>
                    <a:pt x="6280760" y="409851"/>
                    <a:pt x="6160432" y="402592"/>
                    <a:pt x="6036273" y="412301"/>
                  </a:cubicBezTo>
                  <a:cubicBezTo>
                    <a:pt x="5946471" y="419425"/>
                    <a:pt x="5863077" y="395593"/>
                    <a:pt x="5780467" y="377910"/>
                  </a:cubicBezTo>
                  <a:cubicBezTo>
                    <a:pt x="5763357" y="374343"/>
                    <a:pt x="5747757" y="363033"/>
                    <a:pt x="5739051" y="353609"/>
                  </a:cubicBezTo>
                  <a:cubicBezTo>
                    <a:pt x="5707675" y="320294"/>
                    <a:pt x="5653252" y="312483"/>
                    <a:pt x="5583566" y="321995"/>
                  </a:cubicBezTo>
                  <a:cubicBezTo>
                    <a:pt x="5528347" y="329404"/>
                    <a:pt x="5477716" y="340486"/>
                    <a:pt x="5432030" y="362512"/>
                  </a:cubicBezTo>
                  <a:cubicBezTo>
                    <a:pt x="5378421" y="388318"/>
                    <a:pt x="5322767" y="418026"/>
                    <a:pt x="5241398" y="425781"/>
                  </a:cubicBezTo>
                  <a:cubicBezTo>
                    <a:pt x="5206262" y="429089"/>
                    <a:pt x="5176131" y="428273"/>
                    <a:pt x="5139710" y="421022"/>
                  </a:cubicBezTo>
                  <a:cubicBezTo>
                    <a:pt x="5069048" y="407018"/>
                    <a:pt x="4997864" y="396037"/>
                    <a:pt x="4929402" y="424310"/>
                  </a:cubicBezTo>
                  <a:cubicBezTo>
                    <a:pt x="4891785" y="439890"/>
                    <a:pt x="4841650" y="448519"/>
                    <a:pt x="4782793" y="441046"/>
                  </a:cubicBezTo>
                  <a:cubicBezTo>
                    <a:pt x="4709316" y="431663"/>
                    <a:pt x="4641426" y="442031"/>
                    <a:pt x="4577594" y="459290"/>
                  </a:cubicBezTo>
                  <a:cubicBezTo>
                    <a:pt x="4554816" y="465538"/>
                    <a:pt x="4527069" y="468279"/>
                    <a:pt x="4500826" y="470529"/>
                  </a:cubicBezTo>
                  <a:cubicBezTo>
                    <a:pt x="4440199" y="475746"/>
                    <a:pt x="4379252" y="479993"/>
                    <a:pt x="4317973" y="483649"/>
                  </a:cubicBezTo>
                  <a:cubicBezTo>
                    <a:pt x="4267762" y="486741"/>
                    <a:pt x="4217264" y="488292"/>
                    <a:pt x="4166722" y="490602"/>
                  </a:cubicBezTo>
                  <a:cubicBezTo>
                    <a:pt x="4111394" y="493045"/>
                    <a:pt x="4067073" y="503124"/>
                    <a:pt x="4042814" y="530660"/>
                  </a:cubicBezTo>
                  <a:cubicBezTo>
                    <a:pt x="4034996" y="539407"/>
                    <a:pt x="4017001" y="545715"/>
                    <a:pt x="4002653" y="552594"/>
                  </a:cubicBezTo>
                  <a:cubicBezTo>
                    <a:pt x="3992459" y="557592"/>
                    <a:pt x="3979023" y="561086"/>
                    <a:pt x="3969549" y="566312"/>
                  </a:cubicBezTo>
                  <a:cubicBezTo>
                    <a:pt x="3919896" y="593854"/>
                    <a:pt x="3870968" y="621622"/>
                    <a:pt x="3821685" y="649183"/>
                  </a:cubicBezTo>
                  <a:cubicBezTo>
                    <a:pt x="3816761" y="651788"/>
                    <a:pt x="3811445" y="654943"/>
                    <a:pt x="3805138" y="655947"/>
                  </a:cubicBezTo>
                  <a:cubicBezTo>
                    <a:pt x="3739817" y="666451"/>
                    <a:pt x="3673801" y="676154"/>
                    <a:pt x="3609177" y="687459"/>
                  </a:cubicBezTo>
                  <a:cubicBezTo>
                    <a:pt x="3584288" y="691878"/>
                    <a:pt x="3558597" y="697589"/>
                    <a:pt x="3539727" y="706521"/>
                  </a:cubicBezTo>
                  <a:cubicBezTo>
                    <a:pt x="3496714" y="726780"/>
                    <a:pt x="3457268" y="749132"/>
                    <a:pt x="3396572" y="755681"/>
                  </a:cubicBezTo>
                  <a:cubicBezTo>
                    <a:pt x="3378807" y="757611"/>
                    <a:pt x="3357809" y="758036"/>
                    <a:pt x="3341054" y="754679"/>
                  </a:cubicBezTo>
                  <a:cubicBezTo>
                    <a:pt x="3272962" y="740809"/>
                    <a:pt x="3206471" y="724541"/>
                    <a:pt x="3138775" y="710120"/>
                  </a:cubicBezTo>
                  <a:cubicBezTo>
                    <a:pt x="3095820" y="701191"/>
                    <a:pt x="3056969" y="691141"/>
                    <a:pt x="3037283" y="666453"/>
                  </a:cubicBezTo>
                  <a:cubicBezTo>
                    <a:pt x="3031764" y="659487"/>
                    <a:pt x="3015626" y="651391"/>
                    <a:pt x="3002117" y="649347"/>
                  </a:cubicBezTo>
                  <a:cubicBezTo>
                    <a:pt x="2915220" y="636209"/>
                    <a:pt x="2829194" y="627503"/>
                    <a:pt x="2747294" y="652400"/>
                  </a:cubicBezTo>
                  <a:cubicBezTo>
                    <a:pt x="2730084" y="657794"/>
                    <a:pt x="2698519" y="656140"/>
                    <a:pt x="2676273" y="652304"/>
                  </a:cubicBezTo>
                  <a:cubicBezTo>
                    <a:pt x="2590546" y="637890"/>
                    <a:pt x="2508883" y="630176"/>
                    <a:pt x="2432360" y="657836"/>
                  </a:cubicBezTo>
                  <a:cubicBezTo>
                    <a:pt x="2423352" y="661179"/>
                    <a:pt x="2395274" y="656272"/>
                    <a:pt x="2382311" y="650824"/>
                  </a:cubicBezTo>
                  <a:cubicBezTo>
                    <a:pt x="2257393" y="597728"/>
                    <a:pt x="2187724" y="592930"/>
                    <a:pt x="2055134" y="630053"/>
                  </a:cubicBezTo>
                  <a:cubicBezTo>
                    <a:pt x="2046542" y="632464"/>
                    <a:pt x="2035364" y="635121"/>
                    <a:pt x="2031829" y="639324"/>
                  </a:cubicBezTo>
                  <a:cubicBezTo>
                    <a:pt x="2007977" y="666120"/>
                    <a:pt x="1960229" y="664380"/>
                    <a:pt x="1912764" y="664183"/>
                  </a:cubicBezTo>
                  <a:cubicBezTo>
                    <a:pt x="1860521" y="663924"/>
                    <a:pt x="1808236" y="664426"/>
                    <a:pt x="1755637" y="663960"/>
                  </a:cubicBezTo>
                  <a:cubicBezTo>
                    <a:pt x="1746439" y="663859"/>
                    <a:pt x="1736243" y="661799"/>
                    <a:pt x="1727159" y="659605"/>
                  </a:cubicBezTo>
                  <a:cubicBezTo>
                    <a:pt x="1692256" y="651480"/>
                    <a:pt x="1658604" y="640559"/>
                    <a:pt x="1622470" y="634850"/>
                  </a:cubicBezTo>
                  <a:cubicBezTo>
                    <a:pt x="1544362" y="622552"/>
                    <a:pt x="1469248" y="602210"/>
                    <a:pt x="1385955" y="604522"/>
                  </a:cubicBezTo>
                  <a:cubicBezTo>
                    <a:pt x="1371585" y="604913"/>
                    <a:pt x="1355357" y="598530"/>
                    <a:pt x="1340055" y="595629"/>
                  </a:cubicBezTo>
                  <a:cubicBezTo>
                    <a:pt x="1312351" y="590552"/>
                    <a:pt x="1285460" y="583993"/>
                    <a:pt x="1257271" y="581180"/>
                  </a:cubicBezTo>
                  <a:cubicBezTo>
                    <a:pt x="1182583" y="573830"/>
                    <a:pt x="1107142" y="566824"/>
                    <a:pt x="1031914" y="562692"/>
                  </a:cubicBezTo>
                  <a:cubicBezTo>
                    <a:pt x="995593" y="560597"/>
                    <a:pt x="958880" y="565923"/>
                    <a:pt x="922031" y="566853"/>
                  </a:cubicBezTo>
                  <a:cubicBezTo>
                    <a:pt x="905446" y="567320"/>
                    <a:pt x="878533" y="568199"/>
                    <a:pt x="873250" y="563724"/>
                  </a:cubicBezTo>
                  <a:cubicBezTo>
                    <a:pt x="832343" y="529722"/>
                    <a:pt x="772202" y="532674"/>
                    <a:pt x="711627" y="529880"/>
                  </a:cubicBezTo>
                  <a:cubicBezTo>
                    <a:pt x="577999" y="523641"/>
                    <a:pt x="447408" y="543696"/>
                    <a:pt x="311112" y="525106"/>
                  </a:cubicBezTo>
                  <a:cubicBezTo>
                    <a:pt x="271645" y="519795"/>
                    <a:pt x="226936" y="530235"/>
                    <a:pt x="184145" y="532188"/>
                  </a:cubicBezTo>
                  <a:cubicBezTo>
                    <a:pt x="162015" y="533128"/>
                    <a:pt x="137665" y="534333"/>
                    <a:pt x="116886" y="530572"/>
                  </a:cubicBezTo>
                  <a:cubicBezTo>
                    <a:pt x="84810" y="524693"/>
                    <a:pt x="54011" y="515448"/>
                    <a:pt x="23941" y="506433"/>
                  </a:cubicBezTo>
                  <a:lnTo>
                    <a:pt x="0" y="502149"/>
                  </a:lnTo>
                  <a:close/>
                </a:path>
              </a:pathLst>
            </a:custGeom>
            <a:blipFill rotWithShape="1">
              <a:blip r:embed="rId6">
                <a:alphaModFix amt="57000"/>
              </a:blip>
              <a:tile algn="tl" flip="none" tx="0" sx="100000" ty="0" sy="100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grpSp>
      <p:sp>
        <p:nvSpPr>
          <p:cNvPr id="282" name="Google Shape;282;p8"/>
          <p:cNvSpPr txBox="1"/>
          <p:nvPr/>
        </p:nvSpPr>
        <p:spPr>
          <a:xfrm>
            <a:off x="199302" y="4851842"/>
            <a:ext cx="7166100" cy="1893000"/>
          </a:xfrm>
          <a:prstGeom prst="rect">
            <a:avLst/>
          </a:prstGeom>
          <a:noFill/>
          <a:ln>
            <a:noFill/>
          </a:ln>
        </p:spPr>
        <p:txBody>
          <a:bodyPr anchorCtr="0" anchor="t" bIns="45700" lIns="91425" spcFirstLastPara="1" rIns="91425" wrap="square" tIns="45700">
            <a:normAutofit lnSpcReduction="20000"/>
          </a:bodyPr>
          <a:lstStyle/>
          <a:p>
            <a:pPr indent="-228600" lvl="0" marL="285750" marR="0" rtl="0" algn="l">
              <a:lnSpc>
                <a:spcPct val="90000"/>
              </a:lnSpc>
              <a:spcBef>
                <a:spcPts val="0"/>
              </a:spcBef>
              <a:spcAft>
                <a:spcPts val="0"/>
              </a:spcAft>
              <a:buClr>
                <a:schemeClr val="lt1"/>
              </a:buClr>
              <a:buSzPts val="2400"/>
              <a:buFont typeface="Arial"/>
              <a:buChar char="•"/>
            </a:pPr>
            <a:r>
              <a:rPr b="0" i="0" lang="en-US" sz="2400" u="none" cap="none" strike="noStrike">
                <a:solidFill>
                  <a:schemeClr val="lt1"/>
                </a:solidFill>
                <a:latin typeface="Arial"/>
                <a:ea typeface="Arial"/>
                <a:cs typeface="Arial"/>
                <a:sym typeface="Arial"/>
              </a:rPr>
              <a:t>As fast as 15 seconds from entry to exit</a:t>
            </a:r>
            <a:endParaRPr/>
          </a:p>
          <a:p>
            <a:pPr indent="-228600" lvl="0" marL="285750" marR="0" rtl="0" algn="l">
              <a:lnSpc>
                <a:spcPct val="90000"/>
              </a:lnSpc>
              <a:spcBef>
                <a:spcPts val="600"/>
              </a:spcBef>
              <a:spcAft>
                <a:spcPts val="0"/>
              </a:spcAft>
              <a:buClr>
                <a:schemeClr val="lt1"/>
              </a:buClr>
              <a:buSzPts val="2400"/>
              <a:buFont typeface="Arial"/>
              <a:buChar char="•"/>
            </a:pPr>
            <a:r>
              <a:rPr b="0" i="0" lang="en-US" sz="2400" u="none" cap="none" strike="noStrike">
                <a:solidFill>
                  <a:schemeClr val="lt1"/>
                </a:solidFill>
                <a:latin typeface="Arial"/>
                <a:ea typeface="Arial"/>
                <a:cs typeface="Arial"/>
                <a:sym typeface="Arial"/>
              </a:rPr>
              <a:t>Reduced hourly labor costs </a:t>
            </a:r>
            <a:endParaRPr/>
          </a:p>
          <a:p>
            <a:pPr indent="-228600" lvl="0" marL="285750" marR="0" rtl="0" algn="l">
              <a:lnSpc>
                <a:spcPct val="90000"/>
              </a:lnSpc>
              <a:spcBef>
                <a:spcPts val="600"/>
              </a:spcBef>
              <a:spcAft>
                <a:spcPts val="0"/>
              </a:spcAft>
              <a:buClr>
                <a:schemeClr val="lt1"/>
              </a:buClr>
              <a:buSzPts val="2400"/>
              <a:buFont typeface="Arial"/>
              <a:buChar char="•"/>
            </a:pPr>
            <a:r>
              <a:rPr b="0" i="0" lang="en-US" sz="2400" u="none" cap="none" strike="noStrike">
                <a:solidFill>
                  <a:schemeClr val="lt1"/>
                </a:solidFill>
                <a:latin typeface="Arial"/>
                <a:ea typeface="Arial"/>
                <a:cs typeface="Arial"/>
                <a:sym typeface="Arial"/>
              </a:rPr>
              <a:t>Incorporates discounts and loaded ticket programs</a:t>
            </a:r>
            <a:endParaRPr/>
          </a:p>
          <a:p>
            <a:pPr indent="-228600" lvl="0" marL="285750" marR="0" rtl="0" algn="l">
              <a:lnSpc>
                <a:spcPct val="90000"/>
              </a:lnSpc>
              <a:spcBef>
                <a:spcPts val="600"/>
              </a:spcBef>
              <a:spcAft>
                <a:spcPts val="0"/>
              </a:spcAft>
              <a:buClr>
                <a:schemeClr val="lt1"/>
              </a:buClr>
              <a:buSzPts val="2400"/>
              <a:buFont typeface="Arial"/>
              <a:buChar char="•"/>
            </a:pPr>
            <a:r>
              <a:rPr b="0" i="0" lang="en-US" sz="2400" u="none" cap="none" strike="noStrike">
                <a:solidFill>
                  <a:schemeClr val="lt1"/>
                </a:solidFill>
                <a:latin typeface="Arial"/>
                <a:ea typeface="Arial"/>
                <a:cs typeface="Arial"/>
                <a:sym typeface="Arial"/>
              </a:rPr>
              <a:t>Food, beverage &amp; merchandise application </a:t>
            </a:r>
            <a:endParaRPr/>
          </a:p>
          <a:p>
            <a:pPr indent="-114300" lvl="0" marL="285750" marR="0" rtl="0" algn="l">
              <a:lnSpc>
                <a:spcPct val="90000"/>
              </a:lnSpc>
              <a:spcBef>
                <a:spcPts val="600"/>
              </a:spcBef>
              <a:spcAft>
                <a:spcPts val="0"/>
              </a:spcAft>
              <a:buClr>
                <a:schemeClr val="dk1"/>
              </a:buClr>
              <a:buSzPts val="1800"/>
              <a:buFont typeface="Arial"/>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86" name="Shape 286"/>
        <p:cNvGrpSpPr/>
        <p:nvPr/>
      </p:nvGrpSpPr>
      <p:grpSpPr>
        <a:xfrm>
          <a:off x="0" y="0"/>
          <a:ext cx="0" cy="0"/>
          <a:chOff x="0" y="0"/>
          <a:chExt cx="0" cy="0"/>
        </a:xfrm>
      </p:grpSpPr>
      <p:sp>
        <p:nvSpPr>
          <p:cNvPr id="287" name="Google Shape;287;p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88" name="Google Shape;288;p9"/>
          <p:cNvSpPr/>
          <p:nvPr/>
        </p:nvSpPr>
        <p:spPr>
          <a:xfrm flipH="1" rot="5400000">
            <a:off x="-1410084" y="1410082"/>
            <a:ext cx="6858000" cy="4037836"/>
          </a:xfrm>
          <a:prstGeom prst="rect">
            <a:avLst/>
          </a:prstGeom>
          <a:gradFill>
            <a:gsLst>
              <a:gs pos="0">
                <a:srgbClr val="000000"/>
              </a:gs>
              <a:gs pos="8000">
                <a:srgbClr val="000000"/>
              </a:gs>
              <a:gs pos="100000">
                <a:srgbClr val="008FDD"/>
              </a:gs>
            </a:gsLst>
            <a:lin ang="3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89" name="Google Shape;289;p9"/>
          <p:cNvSpPr/>
          <p:nvPr/>
        </p:nvSpPr>
        <p:spPr>
          <a:xfrm flipH="1" rot="5400000">
            <a:off x="-1410085" y="1420219"/>
            <a:ext cx="6857999" cy="4037839"/>
          </a:xfrm>
          <a:prstGeom prst="rect">
            <a:avLst/>
          </a:prstGeom>
          <a:gradFill>
            <a:gsLst>
              <a:gs pos="0">
                <a:srgbClr val="000000">
                  <a:alpha val="0"/>
                </a:srgbClr>
              </a:gs>
              <a:gs pos="99000">
                <a:srgbClr val="28B3FF">
                  <a:alpha val="45882"/>
                </a:srgbClr>
              </a:gs>
              <a:gs pos="100000">
                <a:srgbClr val="28B3FF">
                  <a:alpha val="45882"/>
                </a:srgbClr>
              </a:gs>
            </a:gsLst>
            <a:lin ang="1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90" name="Google Shape;290;p9"/>
          <p:cNvSpPr/>
          <p:nvPr/>
        </p:nvSpPr>
        <p:spPr>
          <a:xfrm flipH="1" rot="5400000">
            <a:off x="767923" y="3588085"/>
            <a:ext cx="2501979" cy="4037841"/>
          </a:xfrm>
          <a:prstGeom prst="rect">
            <a:avLst/>
          </a:prstGeom>
          <a:gradFill>
            <a:gsLst>
              <a:gs pos="0">
                <a:srgbClr val="28B3FF">
                  <a:alpha val="29019"/>
                </a:srgbClr>
              </a:gs>
              <a:gs pos="2000">
                <a:srgbClr val="28B3FF">
                  <a:alpha val="29019"/>
                </a:srgbClr>
              </a:gs>
              <a:gs pos="100000">
                <a:srgbClr val="000000">
                  <a:alpha val="30196"/>
                </a:srgbClr>
              </a:gs>
            </a:gsLst>
            <a:lin ang="7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91" name="Google Shape;291;p9"/>
          <p:cNvSpPr/>
          <p:nvPr/>
        </p:nvSpPr>
        <p:spPr>
          <a:xfrm flipH="1" rot="5400000">
            <a:off x="-1410095" y="1410079"/>
            <a:ext cx="6858003" cy="4037835"/>
          </a:xfrm>
          <a:prstGeom prst="rect">
            <a:avLst/>
          </a:prstGeom>
          <a:gradFill>
            <a:gsLst>
              <a:gs pos="0">
                <a:srgbClr val="000000">
                  <a:alpha val="0"/>
                </a:srgbClr>
              </a:gs>
              <a:gs pos="99000">
                <a:srgbClr val="7ED1FF">
                  <a:alpha val="10980"/>
                </a:srgbClr>
              </a:gs>
              <a:gs pos="100000">
                <a:srgbClr val="7ED1FF">
                  <a:alpha val="10980"/>
                </a:srgbClr>
              </a:gs>
            </a:gsLst>
            <a:lin ang="72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92" name="Google Shape;292;p9"/>
          <p:cNvSpPr/>
          <p:nvPr/>
        </p:nvSpPr>
        <p:spPr>
          <a:xfrm rot="-964587">
            <a:off x="-501737" y="969718"/>
            <a:ext cx="3900357" cy="4178958"/>
          </a:xfrm>
          <a:custGeom>
            <a:rect b="b" l="l" r="r" t="t"/>
            <a:pathLst>
              <a:path extrusionOk="0" h="4178958" w="3900357">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0">
                <a:srgbClr val="000000">
                  <a:alpha val="0"/>
                </a:srgbClr>
              </a:gs>
              <a:gs pos="29000">
                <a:srgbClr val="000000">
                  <a:alpha val="0"/>
                </a:srgbClr>
              </a:gs>
              <a:gs pos="100000">
                <a:srgbClr val="28B3FF">
                  <a:alpha val="43137"/>
                </a:srgbClr>
              </a:gs>
            </a:gsLst>
            <a:lin ang="1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93" name="Google Shape;293;p9"/>
          <p:cNvSpPr txBox="1"/>
          <p:nvPr>
            <p:ph type="title"/>
          </p:nvPr>
        </p:nvSpPr>
        <p:spPr>
          <a:xfrm>
            <a:off x="566382" y="456345"/>
            <a:ext cx="3111690" cy="3556097"/>
          </a:xfrm>
          <a:prstGeom prst="rect">
            <a:avLst/>
          </a:prstGeom>
          <a:noFill/>
          <a:ln>
            <a:noFill/>
          </a:ln>
        </p:spPr>
        <p:txBody>
          <a:bodyPr anchorCtr="0" anchor="b" bIns="45700" lIns="91425" spcFirstLastPara="1" rIns="91425" wrap="square" tIns="45700">
            <a:normAutofit/>
          </a:bodyPr>
          <a:lstStyle/>
          <a:p>
            <a:pPr indent="0" lvl="0" marL="0" rtl="0" algn="r">
              <a:lnSpc>
                <a:spcPct val="90000"/>
              </a:lnSpc>
              <a:spcBef>
                <a:spcPts val="0"/>
              </a:spcBef>
              <a:spcAft>
                <a:spcPts val="0"/>
              </a:spcAft>
              <a:buClr>
                <a:srgbClr val="FFFFFF"/>
              </a:buClr>
              <a:buSzPts val="4000"/>
              <a:buFont typeface="Aleo SemiBold"/>
              <a:buNone/>
            </a:pPr>
            <a:r>
              <a:rPr lang="en-US" sz="4000">
                <a:solidFill>
                  <a:srgbClr val="FFFFFF"/>
                </a:solidFill>
              </a:rPr>
              <a:t>Disrupting without Disruption </a:t>
            </a:r>
            <a:endParaRPr/>
          </a:p>
        </p:txBody>
      </p:sp>
      <p:sp>
        <p:nvSpPr>
          <p:cNvPr id="294" name="Google Shape;294;p9"/>
          <p:cNvSpPr txBox="1"/>
          <p:nvPr>
            <p:ph idx="1" type="body"/>
          </p:nvPr>
        </p:nvSpPr>
        <p:spPr>
          <a:xfrm>
            <a:off x="4688007" y="511389"/>
            <a:ext cx="3124284" cy="5848468"/>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1700"/>
              <a:buChar char="•"/>
            </a:pPr>
            <a:r>
              <a:rPr lang="en-US" sz="1700"/>
              <a:t>Rivalry Tech Solutions </a:t>
            </a:r>
            <a:endParaRPr/>
          </a:p>
          <a:p>
            <a:pPr indent="-228600" lvl="0" marL="228600" rtl="0" algn="l">
              <a:lnSpc>
                <a:spcPct val="90000"/>
              </a:lnSpc>
              <a:spcBef>
                <a:spcPts val="1000"/>
              </a:spcBef>
              <a:spcAft>
                <a:spcPts val="0"/>
              </a:spcAft>
              <a:buClr>
                <a:schemeClr val="dk1"/>
              </a:buClr>
              <a:buSzPts val="1700"/>
              <a:buChar char="•"/>
            </a:pPr>
            <a:r>
              <a:rPr lang="en-US" sz="1700"/>
              <a:t>Re-inventing In-Seat service</a:t>
            </a:r>
            <a:endParaRPr/>
          </a:p>
          <a:p>
            <a:pPr indent="-228600" lvl="1" marL="685800" rtl="0" algn="l">
              <a:lnSpc>
                <a:spcPct val="90000"/>
              </a:lnSpc>
              <a:spcBef>
                <a:spcPts val="500"/>
              </a:spcBef>
              <a:spcAft>
                <a:spcPts val="0"/>
              </a:spcAft>
              <a:buClr>
                <a:schemeClr val="dk1"/>
              </a:buClr>
              <a:buSzPts val="1700"/>
              <a:buChar char="•"/>
            </a:pPr>
            <a:r>
              <a:rPr lang="en-US" sz="1700"/>
              <a:t>Reducing intermission/halftime concourse traffic </a:t>
            </a:r>
            <a:endParaRPr/>
          </a:p>
          <a:p>
            <a:pPr indent="-228600" lvl="1" marL="685800" rtl="0" algn="l">
              <a:lnSpc>
                <a:spcPct val="90000"/>
              </a:lnSpc>
              <a:spcBef>
                <a:spcPts val="500"/>
              </a:spcBef>
              <a:spcAft>
                <a:spcPts val="0"/>
              </a:spcAft>
              <a:buClr>
                <a:schemeClr val="dk1"/>
              </a:buClr>
              <a:buSzPts val="1700"/>
              <a:buChar char="•"/>
            </a:pPr>
            <a:r>
              <a:rPr lang="en-US" sz="1700"/>
              <a:t>Is there a magic pill</a:t>
            </a:r>
            <a:endParaRPr/>
          </a:p>
          <a:p>
            <a:pPr indent="-228600" lvl="1" marL="685800" rtl="0" algn="l">
              <a:lnSpc>
                <a:spcPct val="90000"/>
              </a:lnSpc>
              <a:spcBef>
                <a:spcPts val="500"/>
              </a:spcBef>
              <a:spcAft>
                <a:spcPts val="0"/>
              </a:spcAft>
              <a:buClr>
                <a:schemeClr val="dk1"/>
              </a:buClr>
              <a:buSzPts val="1700"/>
              <a:buChar char="•"/>
            </a:pPr>
            <a:r>
              <a:rPr lang="en-US" sz="1700"/>
              <a:t>Where can technology take us  </a:t>
            </a:r>
            <a:endParaRPr/>
          </a:p>
          <a:p>
            <a:pPr indent="-228600" lvl="0" marL="228600" rtl="0" algn="l">
              <a:lnSpc>
                <a:spcPct val="90000"/>
              </a:lnSpc>
              <a:spcBef>
                <a:spcPts val="1000"/>
              </a:spcBef>
              <a:spcAft>
                <a:spcPts val="0"/>
              </a:spcAft>
              <a:buClr>
                <a:schemeClr val="dk1"/>
              </a:buClr>
              <a:buSzPts val="1700"/>
              <a:buChar char="•"/>
            </a:pPr>
            <a:r>
              <a:rPr lang="en-US" sz="1700"/>
              <a:t>Identifying &amp; predicting purchasing patterns</a:t>
            </a:r>
            <a:endParaRPr/>
          </a:p>
          <a:p>
            <a:pPr indent="-228600" lvl="0" marL="228600" rtl="0" algn="l">
              <a:lnSpc>
                <a:spcPct val="90000"/>
              </a:lnSpc>
              <a:spcBef>
                <a:spcPts val="1000"/>
              </a:spcBef>
              <a:spcAft>
                <a:spcPts val="0"/>
              </a:spcAft>
              <a:buClr>
                <a:schemeClr val="dk1"/>
              </a:buClr>
              <a:buSzPts val="1700"/>
              <a:buChar char="•"/>
            </a:pPr>
            <a:r>
              <a:rPr lang="en-US" sz="1700"/>
              <a:t>Pushing autonomous capabilities </a:t>
            </a:r>
            <a:endParaRPr/>
          </a:p>
          <a:p>
            <a:pPr indent="-228600" lvl="1" marL="685800" rtl="0" algn="l">
              <a:lnSpc>
                <a:spcPct val="90000"/>
              </a:lnSpc>
              <a:spcBef>
                <a:spcPts val="500"/>
              </a:spcBef>
              <a:spcAft>
                <a:spcPts val="0"/>
              </a:spcAft>
              <a:buClr>
                <a:schemeClr val="dk1"/>
              </a:buClr>
              <a:buSzPts val="1700"/>
              <a:buChar char="•"/>
            </a:pPr>
            <a:r>
              <a:rPr lang="en-US" sz="1700"/>
              <a:t>Facial Recognition</a:t>
            </a:r>
            <a:endParaRPr/>
          </a:p>
          <a:p>
            <a:pPr indent="-228600" lvl="1" marL="685800" rtl="0" algn="l">
              <a:lnSpc>
                <a:spcPct val="90000"/>
              </a:lnSpc>
              <a:spcBef>
                <a:spcPts val="500"/>
              </a:spcBef>
              <a:spcAft>
                <a:spcPts val="0"/>
              </a:spcAft>
              <a:buClr>
                <a:schemeClr val="dk1"/>
              </a:buClr>
              <a:buSzPts val="1700"/>
              <a:buChar char="•"/>
            </a:pPr>
            <a:r>
              <a:rPr lang="en-US" sz="1700"/>
              <a:t>Guest mapping – Tracking in event trends with A.I.</a:t>
            </a:r>
            <a:endParaRPr/>
          </a:p>
          <a:p>
            <a:pPr indent="-120650" lvl="1" marL="685800" rtl="0" algn="l">
              <a:lnSpc>
                <a:spcPct val="90000"/>
              </a:lnSpc>
              <a:spcBef>
                <a:spcPts val="500"/>
              </a:spcBef>
              <a:spcAft>
                <a:spcPts val="0"/>
              </a:spcAft>
              <a:buClr>
                <a:schemeClr val="dk1"/>
              </a:buClr>
              <a:buSzPts val="1700"/>
              <a:buNone/>
            </a:pPr>
            <a:r>
              <a:t/>
            </a:r>
            <a:endParaRPr sz="1700"/>
          </a:p>
          <a:p>
            <a:pPr indent="0" lvl="1" marL="457200" rtl="0" algn="l">
              <a:lnSpc>
                <a:spcPct val="90000"/>
              </a:lnSpc>
              <a:spcBef>
                <a:spcPts val="500"/>
              </a:spcBef>
              <a:spcAft>
                <a:spcPts val="0"/>
              </a:spcAft>
              <a:buClr>
                <a:schemeClr val="dk1"/>
              </a:buClr>
              <a:buSzPts val="1700"/>
              <a:buNone/>
            </a:pPr>
            <a:r>
              <a:rPr lang="en-US" sz="1700"/>
              <a:t>  </a:t>
            </a:r>
            <a:endParaRPr/>
          </a:p>
          <a:p>
            <a:pPr indent="-120650" lvl="0" marL="228600" rtl="0" algn="l">
              <a:lnSpc>
                <a:spcPct val="90000"/>
              </a:lnSpc>
              <a:spcBef>
                <a:spcPts val="1000"/>
              </a:spcBef>
              <a:spcAft>
                <a:spcPts val="0"/>
              </a:spcAft>
              <a:buClr>
                <a:schemeClr val="dk1"/>
              </a:buClr>
              <a:buSzPts val="1700"/>
              <a:buNone/>
            </a:pPr>
            <a:r>
              <a:t/>
            </a:r>
            <a:endParaRPr sz="1700"/>
          </a:p>
          <a:p>
            <a:pPr indent="-120650" lvl="0" marL="228600" rtl="0" algn="l">
              <a:lnSpc>
                <a:spcPct val="90000"/>
              </a:lnSpc>
              <a:spcBef>
                <a:spcPts val="1000"/>
              </a:spcBef>
              <a:spcAft>
                <a:spcPts val="0"/>
              </a:spcAft>
              <a:buClr>
                <a:schemeClr val="dk1"/>
              </a:buClr>
              <a:buSzPts val="1700"/>
              <a:buNone/>
            </a:pPr>
            <a:r>
              <a:t/>
            </a:r>
            <a:endParaRPr sz="1700"/>
          </a:p>
        </p:txBody>
      </p:sp>
      <p:pic>
        <p:nvPicPr>
          <p:cNvPr id="295" name="Google Shape;295;p9"/>
          <p:cNvPicPr preferRelativeResize="0"/>
          <p:nvPr/>
        </p:nvPicPr>
        <p:blipFill rotWithShape="1">
          <a:blip r:embed="rId3">
            <a:alphaModFix/>
          </a:blip>
          <a:srcRect b="3276" l="0" r="2" t="0"/>
          <a:stretch/>
        </p:blipFill>
        <p:spPr>
          <a:xfrm>
            <a:off x="8331957" y="-10140"/>
            <a:ext cx="3860043" cy="2311316"/>
          </a:xfrm>
          <a:prstGeom prst="rect">
            <a:avLst/>
          </a:prstGeom>
          <a:noFill/>
          <a:ln>
            <a:noFill/>
          </a:ln>
        </p:spPr>
      </p:pic>
      <p:pic>
        <p:nvPicPr>
          <p:cNvPr id="296" name="Google Shape;296;p9"/>
          <p:cNvPicPr preferRelativeResize="0"/>
          <p:nvPr/>
        </p:nvPicPr>
        <p:blipFill rotWithShape="1">
          <a:blip r:embed="rId4">
            <a:alphaModFix/>
          </a:blip>
          <a:srcRect b="24029" l="0" r="-1" t="16733"/>
          <a:stretch/>
        </p:blipFill>
        <p:spPr>
          <a:xfrm>
            <a:off x="8331957" y="4571454"/>
            <a:ext cx="3860043" cy="2286543"/>
          </a:xfrm>
          <a:prstGeom prst="rect">
            <a:avLst/>
          </a:prstGeom>
          <a:noFill/>
          <a:ln>
            <a:noFill/>
          </a:ln>
        </p:spPr>
      </p:pic>
      <p:pic>
        <p:nvPicPr>
          <p:cNvPr id="297" name="Google Shape;297;p9"/>
          <p:cNvPicPr preferRelativeResize="0"/>
          <p:nvPr/>
        </p:nvPicPr>
        <p:blipFill rotWithShape="1">
          <a:blip r:embed="rId5">
            <a:alphaModFix/>
          </a:blip>
          <a:srcRect b="10220" l="0" r="-1" t="0"/>
          <a:stretch/>
        </p:blipFill>
        <p:spPr>
          <a:xfrm>
            <a:off x="8331957" y="2294552"/>
            <a:ext cx="3860043" cy="2313194"/>
          </a:xfrm>
          <a:prstGeom prst="rect">
            <a:avLst/>
          </a:prstGeom>
          <a:noFill/>
          <a:ln>
            <a:noFill/>
          </a:ln>
        </p:spPr>
      </p:pic>
      <p:sp>
        <p:nvSpPr>
          <p:cNvPr descr="Generated image" id="298" name="Google Shape;298;p9"/>
          <p:cNvSpPr/>
          <p:nvPr/>
        </p:nvSpPr>
        <p:spPr>
          <a:xfrm>
            <a:off x="5943599" y="3276599"/>
            <a:ext cx="1798983" cy="1798983"/>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02" name="Shape 302"/>
        <p:cNvGrpSpPr/>
        <p:nvPr/>
      </p:nvGrpSpPr>
      <p:grpSpPr>
        <a:xfrm>
          <a:off x="0" y="0"/>
          <a:ext cx="0" cy="0"/>
          <a:chOff x="0" y="0"/>
          <a:chExt cx="0" cy="0"/>
        </a:xfrm>
      </p:grpSpPr>
      <p:sp>
        <p:nvSpPr>
          <p:cNvPr id="303" name="Google Shape;303;p1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pic>
        <p:nvPicPr>
          <p:cNvPr id="304" name="Google Shape;304;p10"/>
          <p:cNvPicPr preferRelativeResize="0"/>
          <p:nvPr>
            <p:ph idx="2" type="pic"/>
          </p:nvPr>
        </p:nvPicPr>
        <p:blipFill rotWithShape="1">
          <a:blip r:embed="rId3">
            <a:alphaModFix/>
          </a:blip>
          <a:srcRect b="1331" l="23298" r="0" t="7759"/>
          <a:stretch/>
        </p:blipFill>
        <p:spPr>
          <a:xfrm>
            <a:off x="-2" y="10"/>
            <a:ext cx="8668512" cy="6857990"/>
          </a:xfrm>
          <a:prstGeom prst="rect">
            <a:avLst/>
          </a:prstGeom>
          <a:noFill/>
          <a:ln>
            <a:noFill/>
          </a:ln>
        </p:spPr>
      </p:pic>
      <p:sp>
        <p:nvSpPr>
          <p:cNvPr id="305" name="Google Shape;305;p10"/>
          <p:cNvSpPr/>
          <p:nvPr/>
        </p:nvSpPr>
        <p:spPr>
          <a:xfrm flipH="1">
            <a:off x="2788244" y="0"/>
            <a:ext cx="9403756" cy="6858000"/>
          </a:xfrm>
          <a:prstGeom prst="rect">
            <a:avLst/>
          </a:prstGeom>
          <a:gradFill>
            <a:gsLst>
              <a:gs pos="0">
                <a:srgbClr val="002244">
                  <a:alpha val="0"/>
                </a:srgbClr>
              </a:gs>
              <a:gs pos="30000">
                <a:srgbClr val="002244">
                  <a:alpha val="63921"/>
                </a:srgbClr>
              </a:gs>
              <a:gs pos="58000">
                <a:schemeClr val="dk1"/>
              </a:gs>
              <a:gs pos="100000">
                <a:schemeClr val="dk1"/>
              </a:gs>
            </a:gsLst>
            <a:lin ang="10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06" name="Google Shape;306;p10"/>
          <p:cNvSpPr txBox="1"/>
          <p:nvPr>
            <p:ph type="ctrTitle"/>
          </p:nvPr>
        </p:nvSpPr>
        <p:spPr>
          <a:xfrm>
            <a:off x="7848600" y="1122363"/>
            <a:ext cx="4023360" cy="3204134"/>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4800"/>
              <a:buFont typeface="Play"/>
              <a:buNone/>
            </a:pPr>
            <a:r>
              <a:rPr lang="en-US" sz="4800">
                <a:latin typeface="Play"/>
                <a:ea typeface="Play"/>
                <a:cs typeface="Play"/>
                <a:sym typeface="Play"/>
              </a:rPr>
              <a:t>The Future of Premium Hospitality </a:t>
            </a:r>
            <a:endParaRPr/>
          </a:p>
        </p:txBody>
      </p:sp>
      <p:sp>
        <p:nvSpPr>
          <p:cNvPr id="307" name="Google Shape;307;p10"/>
          <p:cNvSpPr txBox="1"/>
          <p:nvPr>
            <p:ph idx="1" type="subTitle"/>
          </p:nvPr>
        </p:nvSpPr>
        <p:spPr>
          <a:xfrm>
            <a:off x="7848600" y="4872922"/>
            <a:ext cx="4023360" cy="1208141"/>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2000"/>
              <a:buNone/>
            </a:pPr>
            <a:r>
              <a:rPr lang="en-US" sz="2000">
                <a:latin typeface="Arial"/>
                <a:ea typeface="Arial"/>
                <a:cs typeface="Arial"/>
                <a:sym typeface="Arial"/>
              </a:rPr>
              <a:t>Setting the Mood Before the Food</a:t>
            </a:r>
            <a:endParaRPr/>
          </a:p>
        </p:txBody>
      </p:sp>
      <p:sp>
        <p:nvSpPr>
          <p:cNvPr id="308" name="Google Shape;308;p10"/>
          <p:cNvSpPr/>
          <p:nvPr/>
        </p:nvSpPr>
        <p:spPr>
          <a:xfrm rot="5400000">
            <a:off x="8130540" y="346791"/>
            <a:ext cx="146304" cy="704088"/>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309" name="Google Shape;309;p10"/>
          <p:cNvSpPr/>
          <p:nvPr/>
        </p:nvSpPr>
        <p:spPr>
          <a:xfrm>
            <a:off x="7851648" y="4546920"/>
            <a:ext cx="4023360" cy="18288"/>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384462"/>
        </a:solidFill>
      </p:bgPr>
    </p:bg>
    <p:spTree>
      <p:nvGrpSpPr>
        <p:cNvPr id="313" name="Shape 313"/>
        <p:cNvGrpSpPr/>
        <p:nvPr/>
      </p:nvGrpSpPr>
      <p:grpSpPr>
        <a:xfrm>
          <a:off x="0" y="0"/>
          <a:ext cx="0" cy="0"/>
          <a:chOff x="0" y="0"/>
          <a:chExt cx="0" cy="0"/>
        </a:xfrm>
      </p:grpSpPr>
      <p:sp>
        <p:nvSpPr>
          <p:cNvPr id="314" name="Google Shape;314;p11"/>
          <p:cNvSpPr txBox="1"/>
          <p:nvPr>
            <p:ph type="title"/>
          </p:nvPr>
        </p:nvSpPr>
        <p:spPr>
          <a:xfrm>
            <a:off x="704209" y="635069"/>
            <a:ext cx="4509236" cy="113913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600"/>
              <a:buFont typeface="Aleo SemiBold"/>
              <a:buNone/>
            </a:pPr>
            <a:r>
              <a:rPr lang="en-US" sz="3600"/>
              <a:t>What’s at Stake</a:t>
            </a:r>
            <a:endParaRPr/>
          </a:p>
        </p:txBody>
      </p:sp>
      <p:sp>
        <p:nvSpPr>
          <p:cNvPr id="315" name="Google Shape;315;p11"/>
          <p:cNvSpPr txBox="1"/>
          <p:nvPr>
            <p:ph idx="1" type="body"/>
          </p:nvPr>
        </p:nvSpPr>
        <p:spPr>
          <a:xfrm>
            <a:off x="720992" y="1941362"/>
            <a:ext cx="4492454" cy="2419097"/>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lt1"/>
              </a:buClr>
              <a:buSzPts val="1800"/>
              <a:buChar char="•"/>
            </a:pPr>
            <a:r>
              <a:rPr lang="en-US" sz="1800"/>
              <a:t>The loss of personal touch </a:t>
            </a:r>
            <a:endParaRPr/>
          </a:p>
          <a:p>
            <a:pPr indent="-228600" lvl="0" marL="228600" rtl="0" algn="l">
              <a:lnSpc>
                <a:spcPct val="90000"/>
              </a:lnSpc>
              <a:spcBef>
                <a:spcPts val="1000"/>
              </a:spcBef>
              <a:spcAft>
                <a:spcPts val="0"/>
              </a:spcAft>
              <a:buClr>
                <a:schemeClr val="lt1"/>
              </a:buClr>
              <a:buSzPts val="1800"/>
              <a:buChar char="•"/>
            </a:pPr>
            <a:r>
              <a:rPr lang="en-US" sz="1800"/>
              <a:t>The balance between customization and speed</a:t>
            </a:r>
            <a:endParaRPr/>
          </a:p>
          <a:p>
            <a:pPr indent="-228600" lvl="0" marL="228600" rtl="0" algn="l">
              <a:lnSpc>
                <a:spcPct val="90000"/>
              </a:lnSpc>
              <a:spcBef>
                <a:spcPts val="1000"/>
              </a:spcBef>
              <a:spcAft>
                <a:spcPts val="0"/>
              </a:spcAft>
              <a:buClr>
                <a:schemeClr val="lt1"/>
              </a:buClr>
              <a:buSzPts val="1800"/>
              <a:buChar char="•"/>
            </a:pPr>
            <a:r>
              <a:rPr lang="en-US" sz="1800"/>
              <a:t>The risk of being left behind</a:t>
            </a:r>
            <a:endParaRPr/>
          </a:p>
          <a:p>
            <a:pPr indent="-228600" lvl="0" marL="228600" rtl="0" algn="l">
              <a:lnSpc>
                <a:spcPct val="90000"/>
              </a:lnSpc>
              <a:spcBef>
                <a:spcPts val="1000"/>
              </a:spcBef>
              <a:spcAft>
                <a:spcPts val="0"/>
              </a:spcAft>
              <a:buClr>
                <a:schemeClr val="lt1"/>
              </a:buClr>
              <a:buSzPts val="1800"/>
              <a:buChar char="•"/>
            </a:pPr>
            <a:r>
              <a:rPr lang="en-US" sz="1800"/>
              <a:t>The cost of change vs. the cost of complacency </a:t>
            </a:r>
            <a:endParaRPr/>
          </a:p>
          <a:p>
            <a:pPr indent="-114300" lvl="0" marL="228600" rtl="0" algn="l">
              <a:lnSpc>
                <a:spcPct val="90000"/>
              </a:lnSpc>
              <a:spcBef>
                <a:spcPts val="1000"/>
              </a:spcBef>
              <a:spcAft>
                <a:spcPts val="0"/>
              </a:spcAft>
              <a:buClr>
                <a:schemeClr val="lt1"/>
              </a:buClr>
              <a:buSzPts val="1800"/>
              <a:buNone/>
            </a:pPr>
            <a:r>
              <a:t/>
            </a:r>
            <a:endParaRPr sz="1800"/>
          </a:p>
        </p:txBody>
      </p:sp>
      <p:sp>
        <p:nvSpPr>
          <p:cNvPr id="316" name="Google Shape;316;p11"/>
          <p:cNvSpPr/>
          <p:nvPr/>
        </p:nvSpPr>
        <p:spPr>
          <a:xfrm>
            <a:off x="5549615" y="197110"/>
            <a:ext cx="2020824" cy="2020824"/>
          </a:xfrm>
          <a:prstGeom prst="ellipse">
            <a:avLst/>
          </a:prstGeom>
          <a:solidFill>
            <a:srgbClr val="FFFFFF">
              <a:alpha val="8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pic>
        <p:nvPicPr>
          <p:cNvPr id="317" name="Google Shape;317;p11"/>
          <p:cNvPicPr preferRelativeResize="0"/>
          <p:nvPr/>
        </p:nvPicPr>
        <p:blipFill rotWithShape="1">
          <a:blip r:embed="rId3">
            <a:alphaModFix/>
          </a:blip>
          <a:srcRect b="4" l="20459" r="12793" t="0"/>
          <a:stretch/>
        </p:blipFill>
        <p:spPr>
          <a:xfrm>
            <a:off x="5714207" y="361702"/>
            <a:ext cx="1691640" cy="1691640"/>
          </a:xfrm>
          <a:custGeom>
            <a:rect b="b" l="l" r="r" t="t"/>
            <a:pathLst>
              <a:path extrusionOk="0" h="1956816" w="1956816">
                <a:moveTo>
                  <a:pt x="978408" y="0"/>
                </a:moveTo>
                <a:cubicBezTo>
                  <a:pt x="1518768" y="0"/>
                  <a:pt x="1956816" y="438048"/>
                  <a:pt x="1956816" y="978408"/>
                </a:cubicBezTo>
                <a:cubicBezTo>
                  <a:pt x="1956816" y="1518768"/>
                  <a:pt x="1518768" y="1956816"/>
                  <a:pt x="978408" y="1956816"/>
                </a:cubicBezTo>
                <a:cubicBezTo>
                  <a:pt x="438048" y="1956816"/>
                  <a:pt x="0" y="1518768"/>
                  <a:pt x="0" y="978408"/>
                </a:cubicBezTo>
                <a:cubicBezTo>
                  <a:pt x="0" y="438048"/>
                  <a:pt x="438048" y="0"/>
                  <a:pt x="978408" y="0"/>
                </a:cubicBezTo>
                <a:close/>
              </a:path>
            </a:pathLst>
          </a:custGeom>
          <a:noFill/>
          <a:ln>
            <a:noFill/>
          </a:ln>
        </p:spPr>
      </p:pic>
      <p:sp>
        <p:nvSpPr>
          <p:cNvPr id="318" name="Google Shape;318;p11"/>
          <p:cNvSpPr/>
          <p:nvPr/>
        </p:nvSpPr>
        <p:spPr>
          <a:xfrm>
            <a:off x="8114932" y="1"/>
            <a:ext cx="4077068" cy="3445261"/>
          </a:xfrm>
          <a:custGeom>
            <a:rect b="b" l="l" r="r" t="t"/>
            <a:pathLst>
              <a:path extrusionOk="0" h="3445261" w="4077068">
                <a:moveTo>
                  <a:pt x="250035" y="0"/>
                </a:moveTo>
                <a:lnTo>
                  <a:pt x="4077068" y="0"/>
                </a:lnTo>
                <a:lnTo>
                  <a:pt x="4077068" y="2743040"/>
                </a:lnTo>
                <a:lnTo>
                  <a:pt x="4074154" y="2746247"/>
                </a:lnTo>
                <a:cubicBezTo>
                  <a:pt x="3642267" y="3178134"/>
                  <a:pt x="3045621" y="3445261"/>
                  <a:pt x="2386584" y="3445261"/>
                </a:cubicBezTo>
                <a:cubicBezTo>
                  <a:pt x="1068510" y="3445261"/>
                  <a:pt x="0" y="2376751"/>
                  <a:pt x="0" y="1058677"/>
                </a:cubicBezTo>
                <a:cubicBezTo>
                  <a:pt x="0" y="729159"/>
                  <a:pt x="66782" y="415238"/>
                  <a:pt x="187550" y="129711"/>
                </a:cubicBezTo>
                <a:close/>
              </a:path>
            </a:pathLst>
          </a:custGeom>
          <a:solidFill>
            <a:srgbClr val="FFFFFF">
              <a:alpha val="8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319" name="Google Shape;319;p11"/>
          <p:cNvSpPr/>
          <p:nvPr/>
        </p:nvSpPr>
        <p:spPr>
          <a:xfrm>
            <a:off x="5721428" y="2550745"/>
            <a:ext cx="3072384" cy="3072384"/>
          </a:xfrm>
          <a:prstGeom prst="ellipse">
            <a:avLst/>
          </a:prstGeom>
          <a:solidFill>
            <a:srgbClr val="FFFFFF">
              <a:alpha val="8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pic>
        <p:nvPicPr>
          <p:cNvPr id="320" name="Google Shape;320;p11"/>
          <p:cNvPicPr preferRelativeResize="0"/>
          <p:nvPr/>
        </p:nvPicPr>
        <p:blipFill rotWithShape="1">
          <a:blip r:embed="rId4">
            <a:alphaModFix/>
          </a:blip>
          <a:srcRect b="-2" l="10787" r="22461" t="0"/>
          <a:stretch/>
        </p:blipFill>
        <p:spPr>
          <a:xfrm>
            <a:off x="5886020" y="2715337"/>
            <a:ext cx="2743200" cy="2743200"/>
          </a:xfrm>
          <a:custGeom>
            <a:rect b="b" l="l" r="r" t="t"/>
            <a:pathLst>
              <a:path extrusionOk="0" h="2834640" w="2834640">
                <a:moveTo>
                  <a:pt x="1417320" y="0"/>
                </a:moveTo>
                <a:cubicBezTo>
                  <a:pt x="2200084" y="0"/>
                  <a:pt x="2834640" y="634556"/>
                  <a:pt x="2834640" y="1417320"/>
                </a:cubicBezTo>
                <a:cubicBezTo>
                  <a:pt x="2834640" y="2200084"/>
                  <a:pt x="2200084" y="2834640"/>
                  <a:pt x="1417320" y="2834640"/>
                </a:cubicBezTo>
                <a:cubicBezTo>
                  <a:pt x="634556" y="2834640"/>
                  <a:pt x="0" y="2200084"/>
                  <a:pt x="0" y="1417320"/>
                </a:cubicBezTo>
                <a:cubicBezTo>
                  <a:pt x="0" y="634556"/>
                  <a:pt x="634556" y="0"/>
                  <a:pt x="1417320" y="0"/>
                </a:cubicBezTo>
                <a:close/>
              </a:path>
            </a:pathLst>
          </a:custGeom>
          <a:noFill/>
          <a:ln>
            <a:noFill/>
          </a:ln>
        </p:spPr>
      </p:pic>
      <p:pic>
        <p:nvPicPr>
          <p:cNvPr id="321" name="Google Shape;321;p11"/>
          <p:cNvPicPr preferRelativeResize="0"/>
          <p:nvPr/>
        </p:nvPicPr>
        <p:blipFill rotWithShape="1">
          <a:blip r:embed="rId5">
            <a:alphaModFix/>
          </a:blip>
          <a:srcRect b="4" l="10241" r="10160" t="0"/>
          <a:stretch/>
        </p:blipFill>
        <p:spPr>
          <a:xfrm>
            <a:off x="8278624" y="2"/>
            <a:ext cx="3913376" cy="3281569"/>
          </a:xfrm>
          <a:custGeom>
            <a:rect b="b" l="l" r="r" t="t"/>
            <a:pathLst>
              <a:path extrusionOk="0" h="3281569" w="3913376">
                <a:moveTo>
                  <a:pt x="267865" y="0"/>
                </a:moveTo>
                <a:lnTo>
                  <a:pt x="3913376" y="0"/>
                </a:lnTo>
                <a:lnTo>
                  <a:pt x="3913376" y="2499938"/>
                </a:lnTo>
                <a:lnTo>
                  <a:pt x="3794714" y="2630499"/>
                </a:lnTo>
                <a:cubicBezTo>
                  <a:pt x="3392450" y="3032763"/>
                  <a:pt x="2836727" y="3281569"/>
                  <a:pt x="2222892" y="3281569"/>
                </a:cubicBezTo>
                <a:cubicBezTo>
                  <a:pt x="995223" y="3281569"/>
                  <a:pt x="0" y="2286346"/>
                  <a:pt x="0" y="1058677"/>
                </a:cubicBezTo>
                <a:cubicBezTo>
                  <a:pt x="0" y="751760"/>
                  <a:pt x="62202" y="459370"/>
                  <a:pt x="174686" y="193427"/>
                </a:cubicBezTo>
                <a:close/>
              </a:path>
            </a:pathLst>
          </a:custGeom>
          <a:noFill/>
          <a:ln>
            <a:noFill/>
          </a:ln>
        </p:spPr>
      </p:pic>
      <p:sp>
        <p:nvSpPr>
          <p:cNvPr id="322" name="Google Shape;322;p11"/>
          <p:cNvSpPr/>
          <p:nvPr/>
        </p:nvSpPr>
        <p:spPr>
          <a:xfrm>
            <a:off x="1653162" y="4604085"/>
            <a:ext cx="4281112" cy="2253913"/>
          </a:xfrm>
          <a:custGeom>
            <a:rect b="b" l="l" r="r" t="t"/>
            <a:pathLst>
              <a:path extrusionOk="0" h="2253913" w="4281112">
                <a:moveTo>
                  <a:pt x="2140556" y="0"/>
                </a:moveTo>
                <a:cubicBezTo>
                  <a:pt x="3322752" y="0"/>
                  <a:pt x="4281112" y="958360"/>
                  <a:pt x="4281112" y="2140556"/>
                </a:cubicBezTo>
                <a:lnTo>
                  <a:pt x="4275388" y="2253913"/>
                </a:lnTo>
                <a:lnTo>
                  <a:pt x="5724" y="2253913"/>
                </a:lnTo>
                <a:lnTo>
                  <a:pt x="0" y="2140556"/>
                </a:lnTo>
                <a:cubicBezTo>
                  <a:pt x="0" y="958360"/>
                  <a:pt x="958360" y="0"/>
                  <a:pt x="2140556" y="0"/>
                </a:cubicBezTo>
                <a:close/>
              </a:path>
            </a:pathLst>
          </a:custGeom>
          <a:solidFill>
            <a:srgbClr val="FFFFFF">
              <a:alpha val="8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pic>
        <p:nvPicPr>
          <p:cNvPr descr="Stones balancing on a wood" id="323" name="Google Shape;323;p11"/>
          <p:cNvPicPr preferRelativeResize="0"/>
          <p:nvPr/>
        </p:nvPicPr>
        <p:blipFill rotWithShape="1">
          <a:blip r:embed="rId6">
            <a:alphaModFix/>
          </a:blip>
          <a:srcRect b="1873" l="0" r="5" t="10380"/>
          <a:stretch/>
        </p:blipFill>
        <p:spPr>
          <a:xfrm>
            <a:off x="1818614" y="4769536"/>
            <a:ext cx="3950208" cy="2088462"/>
          </a:xfrm>
          <a:custGeom>
            <a:rect b="b" l="l" r="r" t="t"/>
            <a:pathLst>
              <a:path extrusionOk="0" h="2088462" w="3950208">
                <a:moveTo>
                  <a:pt x="1975104" y="0"/>
                </a:moveTo>
                <a:cubicBezTo>
                  <a:pt x="3065924" y="0"/>
                  <a:pt x="3950208" y="884284"/>
                  <a:pt x="3950208" y="1975104"/>
                </a:cubicBezTo>
                <a:lnTo>
                  <a:pt x="3944484" y="2088462"/>
                </a:lnTo>
                <a:lnTo>
                  <a:pt x="5724" y="2088462"/>
                </a:lnTo>
                <a:lnTo>
                  <a:pt x="0" y="1975104"/>
                </a:lnTo>
                <a:cubicBezTo>
                  <a:pt x="0" y="884284"/>
                  <a:pt x="884284" y="0"/>
                  <a:pt x="1975104" y="0"/>
                </a:cubicBezTo>
                <a:close/>
              </a:path>
            </a:pathLst>
          </a:custGeom>
          <a:noFill/>
          <a:ln>
            <a:noFill/>
          </a:ln>
        </p:spPr>
      </p:pic>
      <p:sp>
        <p:nvSpPr>
          <p:cNvPr id="324" name="Google Shape;324;p11"/>
          <p:cNvSpPr/>
          <p:nvPr/>
        </p:nvSpPr>
        <p:spPr>
          <a:xfrm>
            <a:off x="8848370" y="3966828"/>
            <a:ext cx="3339958" cy="2891173"/>
          </a:xfrm>
          <a:custGeom>
            <a:rect b="b" l="l" r="r" t="t"/>
            <a:pathLst>
              <a:path extrusionOk="0" h="2891173" w="3339958">
                <a:moveTo>
                  <a:pt x="2002536" y="0"/>
                </a:moveTo>
                <a:cubicBezTo>
                  <a:pt x="2486398" y="0"/>
                  <a:pt x="2930179" y="171609"/>
                  <a:pt x="3276335" y="457282"/>
                </a:cubicBezTo>
                <a:lnTo>
                  <a:pt x="3339958" y="515107"/>
                </a:lnTo>
                <a:lnTo>
                  <a:pt x="3339958" y="2891173"/>
                </a:lnTo>
                <a:lnTo>
                  <a:pt x="209954" y="2891173"/>
                </a:lnTo>
                <a:lnTo>
                  <a:pt x="157369" y="2782014"/>
                </a:lnTo>
                <a:cubicBezTo>
                  <a:pt x="56036" y="2542434"/>
                  <a:pt x="0" y="2279029"/>
                  <a:pt x="0" y="2002536"/>
                </a:cubicBezTo>
                <a:cubicBezTo>
                  <a:pt x="0" y="896566"/>
                  <a:pt x="896566" y="0"/>
                  <a:pt x="2002536" y="0"/>
                </a:cubicBezTo>
                <a:close/>
              </a:path>
            </a:pathLst>
          </a:custGeom>
          <a:solidFill>
            <a:srgbClr val="FFFFFF">
              <a:alpha val="8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pic>
        <p:nvPicPr>
          <p:cNvPr id="325" name="Google Shape;325;p11"/>
          <p:cNvPicPr preferRelativeResize="0"/>
          <p:nvPr/>
        </p:nvPicPr>
        <p:blipFill rotWithShape="1">
          <a:blip r:embed="rId7">
            <a:alphaModFix/>
          </a:blip>
          <a:srcRect b="-4" l="0" r="22169" t="0"/>
          <a:stretch/>
        </p:blipFill>
        <p:spPr>
          <a:xfrm>
            <a:off x="9009416" y="4131546"/>
            <a:ext cx="3178912" cy="2726454"/>
          </a:xfrm>
          <a:custGeom>
            <a:rect b="b" l="l" r="r" t="t"/>
            <a:pathLst>
              <a:path extrusionOk="0" h="2726454" w="3178912">
                <a:moveTo>
                  <a:pt x="1837818" y="0"/>
                </a:moveTo>
                <a:cubicBezTo>
                  <a:pt x="2345318" y="0"/>
                  <a:pt x="2804772" y="205705"/>
                  <a:pt x="3137352" y="538285"/>
                </a:cubicBezTo>
                <a:lnTo>
                  <a:pt x="3178912" y="584013"/>
                </a:lnTo>
                <a:lnTo>
                  <a:pt x="3178912" y="2726454"/>
                </a:lnTo>
                <a:lnTo>
                  <a:pt x="229483" y="2726454"/>
                </a:lnTo>
                <a:lnTo>
                  <a:pt x="221815" y="2713832"/>
                </a:lnTo>
                <a:cubicBezTo>
                  <a:pt x="80353" y="2453425"/>
                  <a:pt x="0" y="2155005"/>
                  <a:pt x="0" y="1837818"/>
                </a:cubicBezTo>
                <a:cubicBezTo>
                  <a:pt x="0" y="822819"/>
                  <a:pt x="822819" y="0"/>
                  <a:pt x="1837818" y="0"/>
                </a:cubicBezTo>
                <a:close/>
              </a:path>
            </a:pathLst>
          </a:cu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29" name="Shape 329"/>
        <p:cNvGrpSpPr/>
        <p:nvPr/>
      </p:nvGrpSpPr>
      <p:grpSpPr>
        <a:xfrm>
          <a:off x="0" y="0"/>
          <a:ext cx="0" cy="0"/>
          <a:chOff x="0" y="0"/>
          <a:chExt cx="0" cy="0"/>
        </a:xfrm>
      </p:grpSpPr>
      <p:sp>
        <p:nvSpPr>
          <p:cNvPr id="330" name="Google Shape;330;p1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pic>
        <p:nvPicPr>
          <p:cNvPr id="331" name="Google Shape;331;p12"/>
          <p:cNvPicPr preferRelativeResize="0"/>
          <p:nvPr/>
        </p:nvPicPr>
        <p:blipFill rotWithShape="1">
          <a:blip r:embed="rId3">
            <a:alphaModFix/>
          </a:blip>
          <a:srcRect b="0" l="0" r="-1" t="5182"/>
          <a:stretch/>
        </p:blipFill>
        <p:spPr>
          <a:xfrm>
            <a:off x="7364078" y="-18"/>
            <a:ext cx="4827922" cy="6857999"/>
          </a:xfrm>
          <a:custGeom>
            <a:rect b="b" l="l" r="r" t="t"/>
            <a:pathLst>
              <a:path extrusionOk="0" h="6858000" w="4827922">
                <a:moveTo>
                  <a:pt x="4441" y="0"/>
                </a:moveTo>
                <a:lnTo>
                  <a:pt x="4827922" y="0"/>
                </a:lnTo>
                <a:lnTo>
                  <a:pt x="4827922" y="6858000"/>
                </a:lnTo>
                <a:lnTo>
                  <a:pt x="0" y="6858000"/>
                </a:lnTo>
                <a:lnTo>
                  <a:pt x="106674" y="6638378"/>
                </a:lnTo>
                <a:cubicBezTo>
                  <a:pt x="530028" y="5720938"/>
                  <a:pt x="777229" y="4614948"/>
                  <a:pt x="777229" y="3424428"/>
                </a:cubicBezTo>
                <a:cubicBezTo>
                  <a:pt x="777229" y="2233909"/>
                  <a:pt x="530028" y="1127919"/>
                  <a:pt x="106674" y="210478"/>
                </a:cubicBezTo>
                <a:close/>
              </a:path>
            </a:pathLst>
          </a:custGeom>
          <a:noFill/>
          <a:ln>
            <a:noFill/>
          </a:ln>
        </p:spPr>
      </p:pic>
      <p:pic>
        <p:nvPicPr>
          <p:cNvPr id="332" name="Google Shape;332;p12"/>
          <p:cNvPicPr preferRelativeResize="0"/>
          <p:nvPr/>
        </p:nvPicPr>
        <p:blipFill rotWithShape="1">
          <a:blip r:embed="rId4">
            <a:alphaModFix/>
          </a:blip>
          <a:srcRect b="-2" l="19786" r="31876" t="0"/>
          <a:stretch/>
        </p:blipFill>
        <p:spPr>
          <a:xfrm>
            <a:off x="3119360" y="18"/>
            <a:ext cx="4966290" cy="6857999"/>
          </a:xfrm>
          <a:custGeom>
            <a:rect b="b" l="l" r="r" t="t"/>
            <a:pathLst>
              <a:path extrusionOk="0" h="6857999" w="4966290">
                <a:moveTo>
                  <a:pt x="0" y="0"/>
                </a:moveTo>
                <a:lnTo>
                  <a:pt x="4188230" y="0"/>
                </a:lnTo>
                <a:lnTo>
                  <a:pt x="4295735" y="210478"/>
                </a:lnTo>
                <a:cubicBezTo>
                  <a:pt x="4719089" y="1127919"/>
                  <a:pt x="4966290" y="2233909"/>
                  <a:pt x="4966290" y="3424428"/>
                </a:cubicBezTo>
                <a:cubicBezTo>
                  <a:pt x="4966290" y="4614948"/>
                  <a:pt x="4719089" y="5720938"/>
                  <a:pt x="4295735" y="6638378"/>
                </a:cubicBezTo>
                <a:lnTo>
                  <a:pt x="4183560" y="6857999"/>
                </a:lnTo>
                <a:lnTo>
                  <a:pt x="53039" y="6857999"/>
                </a:lnTo>
                <a:lnTo>
                  <a:pt x="132047" y="6695338"/>
                </a:lnTo>
                <a:cubicBezTo>
                  <a:pt x="555401" y="5777898"/>
                  <a:pt x="802602" y="4671908"/>
                  <a:pt x="802602" y="3481388"/>
                </a:cubicBezTo>
                <a:cubicBezTo>
                  <a:pt x="802602" y="2191659"/>
                  <a:pt x="512484" y="1001134"/>
                  <a:pt x="22579" y="42066"/>
                </a:cubicBezTo>
                <a:close/>
              </a:path>
            </a:pathLst>
          </a:custGeom>
          <a:noFill/>
          <a:ln>
            <a:noFill/>
          </a:ln>
        </p:spPr>
      </p:pic>
      <p:sp>
        <p:nvSpPr>
          <p:cNvPr id="333" name="Google Shape;333;p12"/>
          <p:cNvSpPr/>
          <p:nvPr/>
        </p:nvSpPr>
        <p:spPr>
          <a:xfrm>
            <a:off x="0" y="0"/>
            <a:ext cx="3945815" cy="6858000"/>
          </a:xfrm>
          <a:custGeom>
            <a:rect b="b" l="l" r="r" t="t"/>
            <a:pathLst>
              <a:path extrusionOk="0" h="6858000" w="3945815">
                <a:moveTo>
                  <a:pt x="0" y="0"/>
                </a:moveTo>
                <a:lnTo>
                  <a:pt x="3138662" y="0"/>
                </a:lnTo>
                <a:lnTo>
                  <a:pt x="3275260" y="267438"/>
                </a:lnTo>
                <a:cubicBezTo>
                  <a:pt x="3698614" y="1184879"/>
                  <a:pt x="3945815" y="2290869"/>
                  <a:pt x="3945815" y="3481388"/>
                </a:cubicBezTo>
                <a:cubicBezTo>
                  <a:pt x="3945815" y="4671908"/>
                  <a:pt x="3698614" y="5777898"/>
                  <a:pt x="3275260" y="6695338"/>
                </a:cubicBezTo>
                <a:lnTo>
                  <a:pt x="3192177" y="6858000"/>
                </a:lnTo>
                <a:lnTo>
                  <a:pt x="0" y="6858000"/>
                </a:lnTo>
                <a:close/>
              </a:path>
            </a:pathLst>
          </a:custGeom>
          <a:solidFill>
            <a:schemeClr val="lt1"/>
          </a:solidFill>
          <a:ln cap="flat" cmpd="sng" w="9525">
            <a:solidFill>
              <a:srgbClr val="EFEFEF"/>
            </a:solidFill>
            <a:prstDash val="solid"/>
            <a:miter lim="800000"/>
            <a:headEnd len="sm" w="sm" type="none"/>
            <a:tailEnd len="sm" w="sm" type="none"/>
          </a:ln>
          <a:effectLst>
            <a:outerShdw blurRad="50800" rotWithShape="0" algn="l" dist="38100">
              <a:srgbClr val="D8D8D8">
                <a:alpha val="30196"/>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334" name="Google Shape;334;p12"/>
          <p:cNvSpPr/>
          <p:nvPr/>
        </p:nvSpPr>
        <p:spPr>
          <a:xfrm>
            <a:off x="0" y="0"/>
            <a:ext cx="3936670" cy="6858000"/>
          </a:xfrm>
          <a:custGeom>
            <a:rect b="b" l="l" r="r" t="t"/>
            <a:pathLst>
              <a:path extrusionOk="0" h="6858000" w="3936670">
                <a:moveTo>
                  <a:pt x="0" y="0"/>
                </a:moveTo>
                <a:lnTo>
                  <a:pt x="3129517" y="0"/>
                </a:lnTo>
                <a:lnTo>
                  <a:pt x="3266115" y="267438"/>
                </a:lnTo>
                <a:cubicBezTo>
                  <a:pt x="3689469" y="1184879"/>
                  <a:pt x="3936670" y="2290869"/>
                  <a:pt x="3936670" y="3481388"/>
                </a:cubicBezTo>
                <a:cubicBezTo>
                  <a:pt x="3936670" y="4671908"/>
                  <a:pt x="3689469" y="5777898"/>
                  <a:pt x="3266115" y="6695338"/>
                </a:cubicBezTo>
                <a:lnTo>
                  <a:pt x="3183032" y="6858000"/>
                </a:lnTo>
                <a:lnTo>
                  <a:pt x="0" y="6858000"/>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335" name="Google Shape;335;p12"/>
          <p:cNvSpPr txBox="1"/>
          <p:nvPr>
            <p:ph type="title"/>
          </p:nvPr>
        </p:nvSpPr>
        <p:spPr>
          <a:xfrm>
            <a:off x="448056" y="681038"/>
            <a:ext cx="2804504"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Font typeface="Aleo SemiBold"/>
              <a:buNone/>
            </a:pPr>
            <a:r>
              <a:rPr lang="en-US" sz="2800"/>
              <a:t>Creating Excitement </a:t>
            </a:r>
            <a:endParaRPr/>
          </a:p>
        </p:txBody>
      </p:sp>
      <p:sp>
        <p:nvSpPr>
          <p:cNvPr id="336" name="Google Shape;336;p12"/>
          <p:cNvSpPr/>
          <p:nvPr/>
        </p:nvSpPr>
        <p:spPr>
          <a:xfrm>
            <a:off x="0" y="1016867"/>
            <a:ext cx="128016" cy="653903"/>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337" name="Google Shape;337;p12"/>
          <p:cNvSpPr/>
          <p:nvPr/>
        </p:nvSpPr>
        <p:spPr>
          <a:xfrm>
            <a:off x="438912" y="2089941"/>
            <a:ext cx="2834640" cy="18288"/>
          </a:xfrm>
          <a:prstGeom prst="rect">
            <a:avLst/>
          </a:prstGeom>
          <a:solidFill>
            <a:srgbClr val="D5D5D5"/>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338" name="Google Shape;338;p12"/>
          <p:cNvSpPr txBox="1"/>
          <p:nvPr>
            <p:ph idx="1" type="body"/>
          </p:nvPr>
        </p:nvSpPr>
        <p:spPr>
          <a:xfrm>
            <a:off x="64003" y="2307795"/>
            <a:ext cx="3808800" cy="4510500"/>
          </a:xfrm>
          <a:prstGeom prst="rect">
            <a:avLst/>
          </a:prstGeom>
          <a:noFill/>
          <a:ln>
            <a:noFill/>
          </a:ln>
        </p:spPr>
        <p:txBody>
          <a:bodyPr anchorCtr="0" anchor="t" bIns="45700" lIns="91425" spcFirstLastPara="1" rIns="91425" wrap="square" tIns="45700">
            <a:normAutofit lnSpcReduction="20000"/>
          </a:bodyPr>
          <a:lstStyle/>
          <a:p>
            <a:pPr indent="-139700" lvl="0" marL="228600" rtl="0" algn="l">
              <a:lnSpc>
                <a:spcPct val="90000"/>
              </a:lnSpc>
              <a:spcBef>
                <a:spcPts val="0"/>
              </a:spcBef>
              <a:spcAft>
                <a:spcPts val="0"/>
              </a:spcAft>
              <a:buClr>
                <a:schemeClr val="dk1"/>
              </a:buClr>
              <a:buSzPts val="1400"/>
              <a:buNone/>
            </a:pPr>
            <a:r>
              <a:t/>
            </a:r>
            <a:endParaRPr sz="1400"/>
          </a:p>
          <a:p>
            <a:pPr indent="-228600" lvl="0" marL="228600" rtl="0" algn="l">
              <a:lnSpc>
                <a:spcPct val="90000"/>
              </a:lnSpc>
              <a:spcBef>
                <a:spcPts val="1000"/>
              </a:spcBef>
              <a:spcAft>
                <a:spcPts val="0"/>
              </a:spcAft>
              <a:buClr>
                <a:schemeClr val="dk1"/>
              </a:buClr>
              <a:buSzPts val="1400"/>
              <a:buChar char="•"/>
            </a:pPr>
            <a:r>
              <a:rPr lang="en-US" sz="1400"/>
              <a:t>Suites designed around the client not the event</a:t>
            </a:r>
            <a:endParaRPr/>
          </a:p>
          <a:p>
            <a:pPr indent="-228600" lvl="1" marL="685800" rtl="0" algn="l">
              <a:lnSpc>
                <a:spcPct val="90000"/>
              </a:lnSpc>
              <a:spcBef>
                <a:spcPts val="500"/>
              </a:spcBef>
              <a:spcAft>
                <a:spcPts val="0"/>
              </a:spcAft>
              <a:buClr>
                <a:schemeClr val="dk1"/>
              </a:buClr>
              <a:buSzPts val="1400"/>
              <a:buChar char="•"/>
            </a:pPr>
            <a:r>
              <a:rPr lang="en-US" sz="1400"/>
              <a:t>Chef Stations</a:t>
            </a:r>
            <a:endParaRPr/>
          </a:p>
          <a:p>
            <a:pPr indent="-228600" lvl="1" marL="685800" rtl="0" algn="l">
              <a:lnSpc>
                <a:spcPct val="90000"/>
              </a:lnSpc>
              <a:spcBef>
                <a:spcPts val="500"/>
              </a:spcBef>
              <a:spcAft>
                <a:spcPts val="0"/>
              </a:spcAft>
              <a:buClr>
                <a:schemeClr val="dk1"/>
              </a:buClr>
              <a:buSzPts val="1400"/>
              <a:buChar char="•"/>
            </a:pPr>
            <a:r>
              <a:rPr lang="en-US" sz="1400"/>
              <a:t>Space for wow moments </a:t>
            </a:r>
            <a:endParaRPr/>
          </a:p>
          <a:p>
            <a:pPr indent="-228600" lvl="1" marL="685800" rtl="0" algn="l">
              <a:lnSpc>
                <a:spcPct val="90000"/>
              </a:lnSpc>
              <a:spcBef>
                <a:spcPts val="500"/>
              </a:spcBef>
              <a:spcAft>
                <a:spcPts val="0"/>
              </a:spcAft>
              <a:buClr>
                <a:schemeClr val="dk1"/>
              </a:buClr>
              <a:buSzPts val="1400"/>
              <a:buChar char="•"/>
            </a:pPr>
            <a:r>
              <a:rPr lang="en-US" sz="1400"/>
              <a:t>Unique and exclusive experiences</a:t>
            </a:r>
            <a:endParaRPr/>
          </a:p>
          <a:p>
            <a:pPr indent="-228600" lvl="0" marL="228600" rtl="0" algn="l">
              <a:lnSpc>
                <a:spcPct val="90000"/>
              </a:lnSpc>
              <a:spcBef>
                <a:spcPts val="1000"/>
              </a:spcBef>
              <a:spcAft>
                <a:spcPts val="0"/>
              </a:spcAft>
              <a:buClr>
                <a:schemeClr val="dk1"/>
              </a:buClr>
              <a:buSzPts val="1400"/>
              <a:buChar char="•"/>
            </a:pPr>
            <a:r>
              <a:rPr lang="en-US" sz="1400"/>
              <a:t>The Death of the Buffet Line</a:t>
            </a:r>
            <a:endParaRPr/>
          </a:p>
          <a:p>
            <a:pPr indent="-228600" lvl="1" marL="685800" rtl="0" algn="l">
              <a:lnSpc>
                <a:spcPct val="90000"/>
              </a:lnSpc>
              <a:spcBef>
                <a:spcPts val="500"/>
              </a:spcBef>
              <a:spcAft>
                <a:spcPts val="0"/>
              </a:spcAft>
              <a:buClr>
                <a:schemeClr val="dk1"/>
              </a:buClr>
              <a:buSzPts val="1400"/>
              <a:buChar char="•"/>
            </a:pPr>
            <a:r>
              <a:rPr lang="en-US" sz="1400"/>
              <a:t>Small plates &amp; stations</a:t>
            </a:r>
            <a:endParaRPr/>
          </a:p>
          <a:p>
            <a:pPr indent="-228600" lvl="1" marL="685800" rtl="0" algn="l">
              <a:lnSpc>
                <a:spcPct val="90000"/>
              </a:lnSpc>
              <a:spcBef>
                <a:spcPts val="500"/>
              </a:spcBef>
              <a:spcAft>
                <a:spcPts val="0"/>
              </a:spcAft>
              <a:buClr>
                <a:schemeClr val="dk1"/>
              </a:buClr>
              <a:buSzPts val="1400"/>
              <a:buChar char="•"/>
            </a:pPr>
            <a:r>
              <a:rPr lang="en-US" sz="1400"/>
              <a:t>Interactive opportunities </a:t>
            </a:r>
            <a:endParaRPr/>
          </a:p>
          <a:p>
            <a:pPr indent="-228600" lvl="1" marL="685800" rtl="0" algn="l">
              <a:lnSpc>
                <a:spcPct val="90000"/>
              </a:lnSpc>
              <a:spcBef>
                <a:spcPts val="500"/>
              </a:spcBef>
              <a:spcAft>
                <a:spcPts val="0"/>
              </a:spcAft>
              <a:buClr>
                <a:schemeClr val="dk1"/>
              </a:buClr>
              <a:buSzPts val="1400"/>
              <a:buChar char="•"/>
            </a:pPr>
            <a:r>
              <a:rPr lang="en-US" sz="1400"/>
              <a:t>Modernizing equipment and presentation</a:t>
            </a:r>
            <a:endParaRPr/>
          </a:p>
          <a:p>
            <a:pPr indent="-228600" lvl="1" marL="685800" rtl="0" algn="l">
              <a:lnSpc>
                <a:spcPct val="90000"/>
              </a:lnSpc>
              <a:spcBef>
                <a:spcPts val="500"/>
              </a:spcBef>
              <a:spcAft>
                <a:spcPts val="0"/>
              </a:spcAft>
              <a:buClr>
                <a:schemeClr val="dk1"/>
              </a:buClr>
              <a:buSzPts val="1400"/>
              <a:buChar char="•"/>
            </a:pPr>
            <a:r>
              <a:rPr lang="en-US" sz="1400"/>
              <a:t>Wow Moments</a:t>
            </a:r>
            <a:endParaRPr/>
          </a:p>
          <a:p>
            <a:pPr indent="-228600" lvl="2" marL="1143000" rtl="0" algn="l">
              <a:lnSpc>
                <a:spcPct val="90000"/>
              </a:lnSpc>
              <a:spcBef>
                <a:spcPts val="500"/>
              </a:spcBef>
              <a:spcAft>
                <a:spcPts val="0"/>
              </a:spcAft>
              <a:buClr>
                <a:schemeClr val="dk1"/>
              </a:buClr>
              <a:buSzPts val="1000"/>
              <a:buChar char="•"/>
            </a:pPr>
            <a:r>
              <a:rPr lang="en-US" sz="1000"/>
              <a:t>Shuckers</a:t>
            </a:r>
            <a:endParaRPr/>
          </a:p>
          <a:p>
            <a:pPr indent="-228600" lvl="2" marL="1143000" rtl="0" algn="l">
              <a:lnSpc>
                <a:spcPct val="90000"/>
              </a:lnSpc>
              <a:spcBef>
                <a:spcPts val="500"/>
              </a:spcBef>
              <a:spcAft>
                <a:spcPts val="0"/>
              </a:spcAft>
              <a:buClr>
                <a:schemeClr val="dk1"/>
              </a:buClr>
              <a:buSzPts val="1000"/>
              <a:buChar char="•"/>
            </a:pPr>
            <a:r>
              <a:rPr lang="en-US" sz="1000"/>
              <a:t>Caviar Passers </a:t>
            </a:r>
            <a:endParaRPr/>
          </a:p>
          <a:p>
            <a:pPr indent="-228600" lvl="2" marL="1143000" rtl="0" algn="l">
              <a:lnSpc>
                <a:spcPct val="90000"/>
              </a:lnSpc>
              <a:spcBef>
                <a:spcPts val="500"/>
              </a:spcBef>
              <a:spcAft>
                <a:spcPts val="0"/>
              </a:spcAft>
              <a:buClr>
                <a:schemeClr val="dk1"/>
              </a:buClr>
              <a:buSzPts val="1000"/>
              <a:buChar char="•"/>
            </a:pPr>
            <a:r>
              <a:rPr lang="en-US" sz="1000"/>
              <a:t>Drinks 2 Go</a:t>
            </a:r>
            <a:endParaRPr/>
          </a:p>
          <a:p>
            <a:pPr indent="-228600" lvl="2" marL="1143000" rtl="0" algn="l">
              <a:lnSpc>
                <a:spcPct val="90000"/>
              </a:lnSpc>
              <a:spcBef>
                <a:spcPts val="500"/>
              </a:spcBef>
              <a:spcAft>
                <a:spcPts val="0"/>
              </a:spcAft>
              <a:buClr>
                <a:schemeClr val="dk1"/>
              </a:buClr>
              <a:buSzPts val="1000"/>
              <a:buChar char="•"/>
            </a:pPr>
            <a:r>
              <a:rPr lang="en-US" sz="1000"/>
              <a:t>Solato</a:t>
            </a:r>
            <a:endParaRPr sz="1000"/>
          </a:p>
          <a:p>
            <a:pPr indent="-139700" lvl="1" marL="685800" rtl="0" algn="l">
              <a:lnSpc>
                <a:spcPct val="90000"/>
              </a:lnSpc>
              <a:spcBef>
                <a:spcPts val="500"/>
              </a:spcBef>
              <a:spcAft>
                <a:spcPts val="0"/>
              </a:spcAft>
              <a:buClr>
                <a:schemeClr val="dk1"/>
              </a:buClr>
              <a:buSzPts val="1400"/>
              <a:buNone/>
            </a:pPr>
            <a:r>
              <a:t/>
            </a:r>
            <a:endParaRPr sz="1400"/>
          </a:p>
          <a:p>
            <a:pPr indent="0" lvl="1" marL="457200" rtl="0" algn="l">
              <a:lnSpc>
                <a:spcPct val="90000"/>
              </a:lnSpc>
              <a:spcBef>
                <a:spcPts val="500"/>
              </a:spcBef>
              <a:spcAft>
                <a:spcPts val="0"/>
              </a:spcAft>
              <a:buClr>
                <a:schemeClr val="dk1"/>
              </a:buClr>
              <a:buSzPts val="1400"/>
              <a:buNone/>
            </a:pPr>
            <a:r>
              <a:t/>
            </a:r>
            <a:endParaRPr sz="1400"/>
          </a:p>
          <a:p>
            <a:pPr indent="-139700" lvl="1" marL="685800" rtl="0" algn="l">
              <a:lnSpc>
                <a:spcPct val="90000"/>
              </a:lnSpc>
              <a:spcBef>
                <a:spcPts val="500"/>
              </a:spcBef>
              <a:spcAft>
                <a:spcPts val="0"/>
              </a:spcAft>
              <a:buClr>
                <a:schemeClr val="dk1"/>
              </a:buClr>
              <a:buSzPts val="1400"/>
              <a:buNone/>
            </a:pPr>
            <a:r>
              <a:t/>
            </a:r>
            <a:endParaRPr sz="1400"/>
          </a:p>
          <a:p>
            <a:pPr indent="-139700" lvl="1" marL="685800" rtl="0" algn="l">
              <a:lnSpc>
                <a:spcPct val="90000"/>
              </a:lnSpc>
              <a:spcBef>
                <a:spcPts val="500"/>
              </a:spcBef>
              <a:spcAft>
                <a:spcPts val="0"/>
              </a:spcAft>
              <a:buClr>
                <a:schemeClr val="dk1"/>
              </a:buClr>
              <a:buSzPts val="1400"/>
              <a:buNone/>
            </a:pPr>
            <a:r>
              <a:t/>
            </a:r>
            <a:endParaRPr sz="140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42" name="Shape 342"/>
        <p:cNvGrpSpPr/>
        <p:nvPr/>
      </p:nvGrpSpPr>
      <p:grpSpPr>
        <a:xfrm>
          <a:off x="0" y="0"/>
          <a:ext cx="0" cy="0"/>
          <a:chOff x="0" y="0"/>
          <a:chExt cx="0" cy="0"/>
        </a:xfrm>
      </p:grpSpPr>
      <p:sp>
        <p:nvSpPr>
          <p:cNvPr id="343" name="Google Shape;343;p13"/>
          <p:cNvSpPr/>
          <p:nvPr/>
        </p:nvSpPr>
        <p:spPr>
          <a:xfrm>
            <a:off x="0" y="49625"/>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44" name="Google Shape;344;p13"/>
          <p:cNvSpPr txBox="1"/>
          <p:nvPr>
            <p:ph type="ctrTitle"/>
          </p:nvPr>
        </p:nvSpPr>
        <p:spPr>
          <a:xfrm>
            <a:off x="6369975" y="1498475"/>
            <a:ext cx="5653200" cy="4707600"/>
          </a:xfrm>
          <a:prstGeom prst="rect">
            <a:avLst/>
          </a:prstGeom>
          <a:solidFill>
            <a:schemeClr val="dk1"/>
          </a:solid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7200"/>
              <a:buFont typeface="Play"/>
              <a:buNone/>
            </a:pPr>
            <a:r>
              <a:rPr lang="en-US" sz="3900"/>
              <a:t>More Questions Than Answers</a:t>
            </a:r>
            <a:endParaRPr sz="3900"/>
          </a:p>
        </p:txBody>
      </p:sp>
      <p:sp>
        <p:nvSpPr>
          <p:cNvPr id="345" name="Google Shape;345;p13"/>
          <p:cNvSpPr txBox="1"/>
          <p:nvPr>
            <p:ph idx="1" type="subTitle"/>
          </p:nvPr>
        </p:nvSpPr>
        <p:spPr>
          <a:xfrm>
            <a:off x="6535776" y="2062030"/>
            <a:ext cx="4821300" cy="884400"/>
          </a:xfrm>
          <a:prstGeom prst="rect">
            <a:avLst/>
          </a:prstGeom>
          <a:noFill/>
          <a:ln>
            <a:noFill/>
          </a:ln>
        </p:spPr>
        <p:txBody>
          <a:bodyPr anchorCtr="0" anchor="t" bIns="45700" lIns="91425" spcFirstLastPara="1" rIns="91425" wrap="square" tIns="45700">
            <a:normAutofit lnSpcReduction="10000"/>
          </a:bodyPr>
          <a:lstStyle/>
          <a:p>
            <a:pPr indent="0" lvl="0" marL="0" rtl="0" algn="r">
              <a:lnSpc>
                <a:spcPct val="90000"/>
              </a:lnSpc>
              <a:spcBef>
                <a:spcPts val="0"/>
              </a:spcBef>
              <a:spcAft>
                <a:spcPts val="0"/>
              </a:spcAft>
              <a:buClr>
                <a:schemeClr val="lt1"/>
              </a:buClr>
              <a:buSzPts val="2400"/>
              <a:buNone/>
            </a:pPr>
            <a:r>
              <a:rPr lang="en-US" sz="6000">
                <a:latin typeface="Arial"/>
                <a:ea typeface="Arial"/>
                <a:cs typeface="Arial"/>
                <a:sym typeface="Arial"/>
              </a:rPr>
              <a:t>A.I.</a:t>
            </a:r>
            <a:r>
              <a:rPr lang="en-US">
                <a:latin typeface="Arial"/>
                <a:ea typeface="Arial"/>
                <a:cs typeface="Arial"/>
                <a:sym typeface="Arial"/>
              </a:rPr>
              <a:t> </a:t>
            </a:r>
            <a:endParaRPr/>
          </a:p>
        </p:txBody>
      </p:sp>
      <p:pic>
        <p:nvPicPr>
          <p:cNvPr id="346" name="Google Shape;346;p13"/>
          <p:cNvPicPr preferRelativeResize="0"/>
          <p:nvPr>
            <p:ph idx="2" type="pic"/>
          </p:nvPr>
        </p:nvPicPr>
        <p:blipFill rotWithShape="1">
          <a:blip r:embed="rId3">
            <a:alphaModFix/>
          </a:blip>
          <a:srcRect b="-2" l="890" r="24512" t="0"/>
          <a:stretch/>
        </p:blipFill>
        <p:spPr>
          <a:xfrm>
            <a:off x="827088" y="1498600"/>
            <a:ext cx="5260975" cy="4707593"/>
          </a:xfrm>
          <a:prstGeom prst="rect">
            <a:avLst/>
          </a:prstGeom>
          <a:noFill/>
          <a:ln>
            <a:noFill/>
          </a:ln>
          <a:effectLst>
            <a:outerShdw blurRad="381000" rotWithShape="0" algn="t" dir="5400000" dist="152400">
              <a:srgbClr val="000000">
                <a:alpha val="10196"/>
              </a:srgbClr>
            </a:outerShdw>
          </a:effectLst>
        </p:spPr>
      </p:pic>
      <p:sp>
        <p:nvSpPr>
          <p:cNvPr id="347" name="Google Shape;347;p13"/>
          <p:cNvSpPr/>
          <p:nvPr/>
        </p:nvSpPr>
        <p:spPr>
          <a:xfrm>
            <a:off x="827088" y="4795537"/>
            <a:ext cx="5260975" cy="1410656"/>
          </a:xfrm>
          <a:custGeom>
            <a:rect b="b" l="l" r="r" t="t"/>
            <a:pathLst>
              <a:path extrusionOk="0" h="1410656" w="5260975">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48" name="Google Shape;348;p13"/>
          <p:cNvSpPr/>
          <p:nvPr/>
        </p:nvSpPr>
        <p:spPr>
          <a:xfrm>
            <a:off x="827088" y="4795537"/>
            <a:ext cx="5260975" cy="1410656"/>
          </a:xfrm>
          <a:custGeom>
            <a:rect b="b" l="l" r="r" t="t"/>
            <a:pathLst>
              <a:path extrusionOk="0" h="1410656" w="5260975">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blipFill rotWithShape="1">
            <a:blip r:embed="rId4">
              <a:alphaModFix amt="57000"/>
            </a:blip>
            <a:tile algn="tl" flip="none" tx="0" sx="100000" ty="0" sy="100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52" name="Shape 352"/>
        <p:cNvGrpSpPr/>
        <p:nvPr/>
      </p:nvGrpSpPr>
      <p:grpSpPr>
        <a:xfrm>
          <a:off x="0" y="0"/>
          <a:ext cx="0" cy="0"/>
          <a:chOff x="0" y="0"/>
          <a:chExt cx="0" cy="0"/>
        </a:xfrm>
      </p:grpSpPr>
      <p:sp>
        <p:nvSpPr>
          <p:cNvPr id="353" name="Google Shape;353;p14"/>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54" name="Google Shape;354;p14"/>
          <p:cNvSpPr txBox="1"/>
          <p:nvPr>
            <p:ph type="title"/>
          </p:nvPr>
        </p:nvSpPr>
        <p:spPr>
          <a:xfrm>
            <a:off x="0" y="325369"/>
            <a:ext cx="5625548" cy="1956841"/>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4800"/>
              <a:buFont typeface="Aleo SemiBold"/>
              <a:buNone/>
            </a:pPr>
            <a:r>
              <a:rPr lang="en-US" sz="4800"/>
              <a:t>Artificial Intelligence </a:t>
            </a:r>
            <a:br>
              <a:rPr lang="en-US" sz="4800"/>
            </a:br>
            <a:r>
              <a:rPr lang="en-US" sz="4800"/>
              <a:t>vs. Human Instinct </a:t>
            </a:r>
            <a:endParaRPr/>
          </a:p>
        </p:txBody>
      </p:sp>
      <p:sp>
        <p:nvSpPr>
          <p:cNvPr id="355" name="Google Shape;355;p14"/>
          <p:cNvSpPr/>
          <p:nvPr/>
        </p:nvSpPr>
        <p:spPr>
          <a:xfrm>
            <a:off x="640080" y="2586994"/>
            <a:ext cx="3474720" cy="18288"/>
          </a:xfrm>
          <a:custGeom>
            <a:rect b="b" l="l" r="r" t="t"/>
            <a:pathLst>
              <a:path extrusionOk="0" fill="none" h="18288" w="347472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extrusionOk="0" h="18288" w="347472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cap="rnd" cmpd="sng" w="44450">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56" name="Google Shape;356;p14"/>
          <p:cNvSpPr txBox="1"/>
          <p:nvPr>
            <p:ph idx="1" type="body"/>
          </p:nvPr>
        </p:nvSpPr>
        <p:spPr>
          <a:xfrm>
            <a:off x="640080" y="2872899"/>
            <a:ext cx="4243589" cy="3320668"/>
          </a:xfrm>
          <a:prstGeom prst="rect">
            <a:avLst/>
          </a:prstGeom>
          <a:noFill/>
          <a:ln>
            <a:noFill/>
          </a:ln>
        </p:spPr>
        <p:txBody>
          <a:bodyPr anchorCtr="0" anchor="t" bIns="45700" lIns="91425" spcFirstLastPara="1" rIns="91425" wrap="square" tIns="45700">
            <a:normAutofit/>
          </a:bodyPr>
          <a:lstStyle/>
          <a:p>
            <a:pPr indent="-133350" lvl="0" marL="228600" rtl="0" algn="l">
              <a:lnSpc>
                <a:spcPct val="90000"/>
              </a:lnSpc>
              <a:spcBef>
                <a:spcPts val="0"/>
              </a:spcBef>
              <a:spcAft>
                <a:spcPts val="0"/>
              </a:spcAft>
              <a:buClr>
                <a:schemeClr val="dk1"/>
              </a:buClr>
              <a:buSzPts val="1500"/>
              <a:buNone/>
            </a:pPr>
            <a:r>
              <a:t/>
            </a:r>
            <a:endParaRPr sz="1500"/>
          </a:p>
          <a:p>
            <a:pPr indent="-228600" lvl="0" marL="228600" rtl="0" algn="l">
              <a:lnSpc>
                <a:spcPct val="90000"/>
              </a:lnSpc>
              <a:spcBef>
                <a:spcPts val="1000"/>
              </a:spcBef>
              <a:spcAft>
                <a:spcPts val="0"/>
              </a:spcAft>
              <a:buClr>
                <a:schemeClr val="dk1"/>
              </a:buClr>
              <a:buSzPts val="1500"/>
              <a:buChar char="•"/>
            </a:pPr>
            <a:r>
              <a:rPr lang="en-US" sz="1500"/>
              <a:t>How does A.I. help premium hospitality?</a:t>
            </a:r>
            <a:endParaRPr/>
          </a:p>
          <a:p>
            <a:pPr indent="-228600" lvl="1" marL="685800" rtl="0" algn="l">
              <a:lnSpc>
                <a:spcPct val="90000"/>
              </a:lnSpc>
              <a:spcBef>
                <a:spcPts val="500"/>
              </a:spcBef>
              <a:spcAft>
                <a:spcPts val="0"/>
              </a:spcAft>
              <a:buClr>
                <a:schemeClr val="dk1"/>
              </a:buClr>
              <a:buSzPts val="1500"/>
              <a:buChar char="•"/>
            </a:pPr>
            <a:r>
              <a:rPr lang="en-US" sz="1500"/>
              <a:t>Can we or </a:t>
            </a:r>
            <a:r>
              <a:rPr b="1" lang="en-US" sz="1500"/>
              <a:t>should</a:t>
            </a:r>
            <a:r>
              <a:rPr lang="en-US" sz="1500"/>
              <a:t> we unlearn hospitality as we know it? </a:t>
            </a:r>
            <a:endParaRPr/>
          </a:p>
          <a:p>
            <a:pPr indent="-228600" lvl="0" marL="228600" rtl="0" algn="l">
              <a:lnSpc>
                <a:spcPct val="90000"/>
              </a:lnSpc>
              <a:spcBef>
                <a:spcPts val="1000"/>
              </a:spcBef>
              <a:spcAft>
                <a:spcPts val="0"/>
              </a:spcAft>
              <a:buClr>
                <a:schemeClr val="dk1"/>
              </a:buClr>
              <a:buSzPts val="1500"/>
              <a:buChar char="•"/>
            </a:pPr>
            <a:r>
              <a:rPr lang="en-US" sz="1500"/>
              <a:t>White Glove vs. Cold Steel</a:t>
            </a:r>
            <a:endParaRPr/>
          </a:p>
          <a:p>
            <a:pPr indent="-228600" lvl="1" marL="685800" rtl="0" algn="l">
              <a:lnSpc>
                <a:spcPct val="90000"/>
              </a:lnSpc>
              <a:spcBef>
                <a:spcPts val="500"/>
              </a:spcBef>
              <a:spcAft>
                <a:spcPts val="0"/>
              </a:spcAft>
              <a:buClr>
                <a:schemeClr val="dk1"/>
              </a:buClr>
              <a:buSzPts val="1500"/>
              <a:buChar char="•"/>
            </a:pPr>
            <a:r>
              <a:rPr lang="en-US" sz="1500"/>
              <a:t>How does A.I. limit customization and how do we battle back?</a:t>
            </a:r>
            <a:endParaRPr/>
          </a:p>
          <a:p>
            <a:pPr indent="-228600" lvl="1" marL="685800" rtl="0" algn="l">
              <a:lnSpc>
                <a:spcPct val="90000"/>
              </a:lnSpc>
              <a:spcBef>
                <a:spcPts val="500"/>
              </a:spcBef>
              <a:spcAft>
                <a:spcPts val="0"/>
              </a:spcAft>
              <a:buClr>
                <a:schemeClr val="dk1"/>
              </a:buClr>
              <a:buSzPts val="1500"/>
              <a:buChar char="•"/>
            </a:pPr>
            <a:r>
              <a:rPr lang="en-US" sz="1500"/>
              <a:t>How is the customer right, if A.I. isn’t wrong? </a:t>
            </a:r>
            <a:endParaRPr/>
          </a:p>
          <a:p>
            <a:pPr indent="-228600" lvl="1" marL="685800" rtl="0" algn="l">
              <a:lnSpc>
                <a:spcPct val="90000"/>
              </a:lnSpc>
              <a:spcBef>
                <a:spcPts val="500"/>
              </a:spcBef>
              <a:spcAft>
                <a:spcPts val="0"/>
              </a:spcAft>
              <a:buClr>
                <a:schemeClr val="dk1"/>
              </a:buClr>
              <a:buSzPts val="1500"/>
              <a:buChar char="•"/>
            </a:pPr>
            <a:r>
              <a:rPr lang="en-US" sz="1500"/>
              <a:t>Will convenience in premium spaces ever trump true hospitality? </a:t>
            </a:r>
            <a:endParaRPr/>
          </a:p>
          <a:p>
            <a:pPr indent="0" lvl="1" marL="457200" rtl="0" algn="l">
              <a:lnSpc>
                <a:spcPct val="90000"/>
              </a:lnSpc>
              <a:spcBef>
                <a:spcPts val="500"/>
              </a:spcBef>
              <a:spcAft>
                <a:spcPts val="0"/>
              </a:spcAft>
              <a:buClr>
                <a:schemeClr val="dk1"/>
              </a:buClr>
              <a:buSzPts val="1500"/>
              <a:buNone/>
            </a:pPr>
            <a:r>
              <a:t/>
            </a:r>
            <a:endParaRPr sz="1500"/>
          </a:p>
          <a:p>
            <a:pPr indent="-133350" lvl="1" marL="685800" rtl="0" algn="l">
              <a:lnSpc>
                <a:spcPct val="90000"/>
              </a:lnSpc>
              <a:spcBef>
                <a:spcPts val="500"/>
              </a:spcBef>
              <a:spcAft>
                <a:spcPts val="0"/>
              </a:spcAft>
              <a:buClr>
                <a:schemeClr val="dk1"/>
              </a:buClr>
              <a:buSzPts val="1500"/>
              <a:buNone/>
            </a:pPr>
            <a:r>
              <a:t/>
            </a:r>
            <a:endParaRPr sz="1500"/>
          </a:p>
          <a:p>
            <a:pPr indent="-133350" lvl="1" marL="685800" rtl="0" algn="l">
              <a:lnSpc>
                <a:spcPct val="90000"/>
              </a:lnSpc>
              <a:spcBef>
                <a:spcPts val="500"/>
              </a:spcBef>
              <a:spcAft>
                <a:spcPts val="0"/>
              </a:spcAft>
              <a:buClr>
                <a:schemeClr val="dk1"/>
              </a:buClr>
              <a:buSzPts val="1500"/>
              <a:buNone/>
            </a:pPr>
            <a:r>
              <a:t/>
            </a:r>
            <a:endParaRPr sz="1500"/>
          </a:p>
        </p:txBody>
      </p:sp>
      <p:pic>
        <p:nvPicPr>
          <p:cNvPr id="357" name="Google Shape;357;p14"/>
          <p:cNvPicPr preferRelativeResize="0"/>
          <p:nvPr/>
        </p:nvPicPr>
        <p:blipFill rotWithShape="1">
          <a:blip r:embed="rId3">
            <a:alphaModFix/>
          </a:blip>
          <a:srcRect b="-1" l="11211" r="21835" t="0"/>
          <a:stretch/>
        </p:blipFill>
        <p:spPr>
          <a:xfrm>
            <a:off x="5311702" y="10"/>
            <a:ext cx="6878775" cy="6857990"/>
          </a:xfrm>
          <a:custGeom>
            <a:rect b="b" l="l" r="r" t="t"/>
            <a:pathLst>
              <a:path extrusionOk="0" h="6858000" w="6878775">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61" name="Shape 361"/>
        <p:cNvGrpSpPr/>
        <p:nvPr/>
      </p:nvGrpSpPr>
      <p:grpSpPr>
        <a:xfrm>
          <a:off x="0" y="0"/>
          <a:ext cx="0" cy="0"/>
          <a:chOff x="0" y="0"/>
          <a:chExt cx="0" cy="0"/>
        </a:xfrm>
      </p:grpSpPr>
      <p:sp>
        <p:nvSpPr>
          <p:cNvPr id="362" name="Google Shape;362;p15"/>
          <p:cNvSpPr/>
          <p:nvPr/>
        </p:nvSpPr>
        <p:spPr>
          <a:xfrm>
            <a:off x="0" y="0"/>
            <a:ext cx="12192000" cy="68580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63" name="Google Shape;363;p15"/>
          <p:cNvSpPr txBox="1"/>
          <p:nvPr>
            <p:ph type="ctrTitle"/>
          </p:nvPr>
        </p:nvSpPr>
        <p:spPr>
          <a:xfrm>
            <a:off x="6490775" y="1367675"/>
            <a:ext cx="4866300" cy="2665500"/>
          </a:xfrm>
          <a:prstGeom prst="rect">
            <a:avLst/>
          </a:prstGeom>
          <a:noFill/>
          <a:ln>
            <a:noFill/>
          </a:ln>
        </p:spPr>
        <p:txBody>
          <a:bodyPr anchorCtr="0" anchor="b" bIns="45700" lIns="91425" spcFirstLastPara="1" rIns="91425" wrap="square" tIns="45700">
            <a:normAutofit/>
          </a:bodyPr>
          <a:lstStyle/>
          <a:p>
            <a:pPr indent="0" lvl="0" marL="0" rtl="0" algn="r">
              <a:lnSpc>
                <a:spcPct val="90000"/>
              </a:lnSpc>
              <a:spcBef>
                <a:spcPts val="0"/>
              </a:spcBef>
              <a:spcAft>
                <a:spcPts val="0"/>
              </a:spcAft>
              <a:buClr>
                <a:schemeClr val="lt1"/>
              </a:buClr>
              <a:buSzPts val="6100"/>
              <a:buFont typeface="Play"/>
              <a:buNone/>
            </a:pPr>
            <a:r>
              <a:rPr lang="en-US" sz="6100">
                <a:latin typeface="Play"/>
                <a:ea typeface="Play"/>
                <a:cs typeface="Play"/>
                <a:sym typeface="Play"/>
              </a:rPr>
              <a:t>Questions &amp; Conversation</a:t>
            </a:r>
            <a:endParaRPr/>
          </a:p>
        </p:txBody>
      </p:sp>
      <p:grpSp>
        <p:nvGrpSpPr>
          <p:cNvPr id="364" name="Google Shape;364;p15"/>
          <p:cNvGrpSpPr/>
          <p:nvPr/>
        </p:nvGrpSpPr>
        <p:grpSpPr>
          <a:xfrm>
            <a:off x="1" y="0"/>
            <a:ext cx="6270084" cy="6858000"/>
            <a:chOff x="1" y="0"/>
            <a:chExt cx="6270084" cy="6858000"/>
          </a:xfrm>
        </p:grpSpPr>
        <p:grpSp>
          <p:nvGrpSpPr>
            <p:cNvPr id="365" name="Google Shape;365;p15"/>
            <p:cNvGrpSpPr/>
            <p:nvPr/>
          </p:nvGrpSpPr>
          <p:grpSpPr>
            <a:xfrm>
              <a:off x="1" y="0"/>
              <a:ext cx="6084449" cy="6858000"/>
              <a:chOff x="1" y="0"/>
              <a:chExt cx="6084449" cy="6858000"/>
            </a:xfrm>
          </p:grpSpPr>
          <p:sp>
            <p:nvSpPr>
              <p:cNvPr id="366" name="Google Shape;366;p15"/>
              <p:cNvSpPr/>
              <p:nvPr/>
            </p:nvSpPr>
            <p:spPr>
              <a:xfrm>
                <a:off x="1" y="0"/>
                <a:ext cx="6084449" cy="6858000"/>
              </a:xfrm>
              <a:custGeom>
                <a:rect b="b" l="l" r="r" t="t"/>
                <a:pathLst>
                  <a:path extrusionOk="0" h="6858000" w="6084449">
                    <a:moveTo>
                      <a:pt x="0" y="0"/>
                    </a:moveTo>
                    <a:lnTo>
                      <a:pt x="5936343" y="0"/>
                    </a:lnTo>
                    <a:cubicBezTo>
                      <a:pt x="5933970" y="567426"/>
                      <a:pt x="6075369" y="1272876"/>
                      <a:pt x="6072996" y="1840302"/>
                    </a:cubicBezTo>
                    <a:cubicBezTo>
                      <a:pt x="6161907" y="2901352"/>
                      <a:pt x="5704708" y="3701212"/>
                      <a:pt x="5681932" y="4537495"/>
                    </a:cubicBezTo>
                    <a:cubicBezTo>
                      <a:pt x="5659157" y="5373778"/>
                      <a:pt x="5801196" y="6361982"/>
                      <a:pt x="5936343" y="6858000"/>
                    </a:cubicBezTo>
                    <a:lnTo>
                      <a:pt x="0" y="6858000"/>
                    </a:lnTo>
                    <a:lnTo>
                      <a:pt x="0"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67" name="Google Shape;367;p15"/>
              <p:cNvSpPr/>
              <p:nvPr/>
            </p:nvSpPr>
            <p:spPr>
              <a:xfrm>
                <a:off x="1" y="0"/>
                <a:ext cx="6084449" cy="6858000"/>
              </a:xfrm>
              <a:custGeom>
                <a:rect b="b" l="l" r="r" t="t"/>
                <a:pathLst>
                  <a:path extrusionOk="0" h="6858000" w="6084449">
                    <a:moveTo>
                      <a:pt x="0" y="0"/>
                    </a:moveTo>
                    <a:lnTo>
                      <a:pt x="5936343" y="0"/>
                    </a:lnTo>
                    <a:cubicBezTo>
                      <a:pt x="5933970" y="567426"/>
                      <a:pt x="6075369" y="1272876"/>
                      <a:pt x="6072996" y="1840302"/>
                    </a:cubicBezTo>
                    <a:cubicBezTo>
                      <a:pt x="6161907" y="2901352"/>
                      <a:pt x="5704708" y="3701212"/>
                      <a:pt x="5681932" y="4537495"/>
                    </a:cubicBezTo>
                    <a:cubicBezTo>
                      <a:pt x="5659157" y="5373778"/>
                      <a:pt x="5801196" y="6361982"/>
                      <a:pt x="5936343" y="6858000"/>
                    </a:cubicBezTo>
                    <a:lnTo>
                      <a:pt x="0" y="6858000"/>
                    </a:lnTo>
                    <a:lnTo>
                      <a:pt x="0" y="0"/>
                    </a:lnTo>
                    <a:close/>
                  </a:path>
                </a:pathLst>
              </a:custGeom>
              <a:solidFill>
                <a:schemeClr val="lt1">
                  <a:alpha val="14117"/>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pSp>
        <p:grpSp>
          <p:nvGrpSpPr>
            <p:cNvPr id="368" name="Google Shape;368;p15"/>
            <p:cNvGrpSpPr/>
            <p:nvPr/>
          </p:nvGrpSpPr>
          <p:grpSpPr>
            <a:xfrm>
              <a:off x="5395368" y="1"/>
              <a:ext cx="874718" cy="6857455"/>
              <a:chOff x="5395368" y="1"/>
              <a:chExt cx="874718" cy="6857455"/>
            </a:xfrm>
          </p:grpSpPr>
          <p:sp>
            <p:nvSpPr>
              <p:cNvPr id="369" name="Google Shape;369;p15"/>
              <p:cNvSpPr/>
              <p:nvPr/>
            </p:nvSpPr>
            <p:spPr>
              <a:xfrm rot="-5400000">
                <a:off x="2404000" y="2991370"/>
                <a:ext cx="6857455" cy="874716"/>
              </a:xfrm>
              <a:custGeom>
                <a:rect b="b" l="l" r="r" t="t"/>
                <a:pathLst>
                  <a:path extrusionOk="0" h="874716" w="6857455">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8"/>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70" name="Google Shape;370;p15"/>
              <p:cNvSpPr/>
              <p:nvPr/>
            </p:nvSpPr>
            <p:spPr>
              <a:xfrm rot="-5400000">
                <a:off x="2403998" y="2991370"/>
                <a:ext cx="6857455" cy="874716"/>
              </a:xfrm>
              <a:custGeom>
                <a:rect b="b" l="l" r="r" t="t"/>
                <a:pathLst>
                  <a:path extrusionOk="0" h="874716" w="6857455">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7"/>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blipFill rotWithShape="1">
                <a:blip r:embed="rId3">
                  <a:alphaModFix amt="57000"/>
                </a:blip>
                <a:tile algn="tl" flip="none" tx="0" sx="100000" ty="0" sy="100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pSp>
      </p:grpSp>
      <p:pic>
        <p:nvPicPr>
          <p:cNvPr id="371" name="Google Shape;371;p15"/>
          <p:cNvPicPr preferRelativeResize="0"/>
          <p:nvPr>
            <p:ph idx="2" type="pic"/>
          </p:nvPr>
        </p:nvPicPr>
        <p:blipFill rotWithShape="1">
          <a:blip r:embed="rId4">
            <a:alphaModFix/>
          </a:blip>
          <a:srcRect b="0" l="20642" r="20642" t="0"/>
          <a:stretch/>
        </p:blipFill>
        <p:spPr>
          <a:xfrm>
            <a:off x="-781665" y="-14750"/>
            <a:ext cx="6084448" cy="6887497"/>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Cover Stage">
  <a:themeElements>
    <a:clrScheme name="CSTSE26 Informa">
      <a:dk1>
        <a:srgbClr val="002244"/>
      </a:dk1>
      <a:lt1>
        <a:srgbClr val="FFFFFF"/>
      </a:lt1>
      <a:dk2>
        <a:srgbClr val="003CB2"/>
      </a:dk2>
      <a:lt2>
        <a:srgbClr val="E8E8E8"/>
      </a:lt2>
      <a:accent1>
        <a:srgbClr val="28B3FF"/>
      </a:accent1>
      <a:accent2>
        <a:srgbClr val="9323FC"/>
      </a:accent2>
      <a:accent3>
        <a:srgbClr val="D8AFFF"/>
      </a:accent3>
      <a:accent4>
        <a:srgbClr val="551491"/>
      </a:accent4>
      <a:accent5>
        <a:srgbClr val="AAE6FF"/>
      </a:accent5>
      <a:accent6>
        <a:srgbClr val="3C4E69"/>
      </a:accent6>
      <a:hlink>
        <a:srgbClr val="9323FC"/>
      </a:hlink>
      <a:folHlink>
        <a:srgbClr val="55149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Cover Food">
  <a:themeElements>
    <a:clrScheme name="CSTSE26 Informa">
      <a:dk1>
        <a:srgbClr val="002244"/>
      </a:dk1>
      <a:lt1>
        <a:srgbClr val="FFFFFF"/>
      </a:lt1>
      <a:dk2>
        <a:srgbClr val="003CB2"/>
      </a:dk2>
      <a:lt2>
        <a:srgbClr val="E8E8E8"/>
      </a:lt2>
      <a:accent1>
        <a:srgbClr val="28B3FF"/>
      </a:accent1>
      <a:accent2>
        <a:srgbClr val="9323FC"/>
      </a:accent2>
      <a:accent3>
        <a:srgbClr val="D8AFFF"/>
      </a:accent3>
      <a:accent4>
        <a:srgbClr val="551491"/>
      </a:accent4>
      <a:accent5>
        <a:srgbClr val="AAE6FF"/>
      </a:accent5>
      <a:accent6>
        <a:srgbClr val="3C4E69"/>
      </a:accent6>
      <a:hlink>
        <a:srgbClr val="9323FC"/>
      </a:hlink>
      <a:folHlink>
        <a:srgbClr val="55149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Content 2">
  <a:themeElements>
    <a:clrScheme name="CSTSE26 Informa">
      <a:dk1>
        <a:srgbClr val="002244"/>
      </a:dk1>
      <a:lt1>
        <a:srgbClr val="FFFFFF"/>
      </a:lt1>
      <a:dk2>
        <a:srgbClr val="003CB2"/>
      </a:dk2>
      <a:lt2>
        <a:srgbClr val="E8E8E8"/>
      </a:lt2>
      <a:accent1>
        <a:srgbClr val="28B3FF"/>
      </a:accent1>
      <a:accent2>
        <a:srgbClr val="9323FC"/>
      </a:accent2>
      <a:accent3>
        <a:srgbClr val="D8AFFF"/>
      </a:accent3>
      <a:accent4>
        <a:srgbClr val="551491"/>
      </a:accent4>
      <a:accent5>
        <a:srgbClr val="AAE6FF"/>
      </a:accent5>
      <a:accent6>
        <a:srgbClr val="3C4E69"/>
      </a:accent6>
      <a:hlink>
        <a:srgbClr val="9323FC"/>
      </a:hlink>
      <a:folHlink>
        <a:srgbClr val="55149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Content 3">
  <a:themeElements>
    <a:clrScheme name="CSTSE26 Informa">
      <a:dk1>
        <a:srgbClr val="002244"/>
      </a:dk1>
      <a:lt1>
        <a:srgbClr val="FFFFFF"/>
      </a:lt1>
      <a:dk2>
        <a:srgbClr val="003CB2"/>
      </a:dk2>
      <a:lt2>
        <a:srgbClr val="E8E8E8"/>
      </a:lt2>
      <a:accent1>
        <a:srgbClr val="28B3FF"/>
      </a:accent1>
      <a:accent2>
        <a:srgbClr val="9323FC"/>
      </a:accent2>
      <a:accent3>
        <a:srgbClr val="D8AFFF"/>
      </a:accent3>
      <a:accent4>
        <a:srgbClr val="551491"/>
      </a:accent4>
      <a:accent5>
        <a:srgbClr val="AAE6FF"/>
      </a:accent5>
      <a:accent6>
        <a:srgbClr val="3C4E69"/>
      </a:accent6>
      <a:hlink>
        <a:srgbClr val="9323FC"/>
      </a:hlink>
      <a:folHlink>
        <a:srgbClr val="55149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6.xml><?xml version="1.0" encoding="utf-8"?>
<a:theme xmlns:a="http://schemas.openxmlformats.org/drawingml/2006/main" xmlns:r="http://schemas.openxmlformats.org/officeDocument/2006/relationships" name="Cover Crowd">
  <a:themeElements>
    <a:clrScheme name="CSTSE26 Informa">
      <a:dk1>
        <a:srgbClr val="002244"/>
      </a:dk1>
      <a:lt1>
        <a:srgbClr val="FFFFFF"/>
      </a:lt1>
      <a:dk2>
        <a:srgbClr val="003CB2"/>
      </a:dk2>
      <a:lt2>
        <a:srgbClr val="E8E8E8"/>
      </a:lt2>
      <a:accent1>
        <a:srgbClr val="28B3FF"/>
      </a:accent1>
      <a:accent2>
        <a:srgbClr val="9323FC"/>
      </a:accent2>
      <a:accent3>
        <a:srgbClr val="D8AFFF"/>
      </a:accent3>
      <a:accent4>
        <a:srgbClr val="551491"/>
      </a:accent4>
      <a:accent5>
        <a:srgbClr val="AAE6FF"/>
      </a:accent5>
      <a:accent6>
        <a:srgbClr val="3C4E69"/>
      </a:accent6>
      <a:hlink>
        <a:srgbClr val="9323FC"/>
      </a:hlink>
      <a:folHlink>
        <a:srgbClr val="55149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7.xml><?xml version="1.0" encoding="utf-8"?>
<a:theme xmlns:a="http://schemas.openxmlformats.org/drawingml/2006/main" xmlns:r="http://schemas.openxmlformats.org/officeDocument/2006/relationships" name="Content 3">
  <a:themeElements>
    <a:clrScheme name="CSTSE26 Informa">
      <a:dk1>
        <a:srgbClr val="002244"/>
      </a:dk1>
      <a:lt1>
        <a:srgbClr val="FFFFFF"/>
      </a:lt1>
      <a:dk2>
        <a:srgbClr val="003CB2"/>
      </a:dk2>
      <a:lt2>
        <a:srgbClr val="E8E8E8"/>
      </a:lt2>
      <a:accent1>
        <a:srgbClr val="28B3FF"/>
      </a:accent1>
      <a:accent2>
        <a:srgbClr val="9323FC"/>
      </a:accent2>
      <a:accent3>
        <a:srgbClr val="D8AFFF"/>
      </a:accent3>
      <a:accent4>
        <a:srgbClr val="551491"/>
      </a:accent4>
      <a:accent5>
        <a:srgbClr val="AAE6FF"/>
      </a:accent5>
      <a:accent6>
        <a:srgbClr val="3C4E69"/>
      </a:accent6>
      <a:hlink>
        <a:srgbClr val="9323FC"/>
      </a:hlink>
      <a:folHlink>
        <a:srgbClr val="55149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8.xml><?xml version="1.0" encoding="utf-8"?>
<a:theme xmlns:a="http://schemas.openxmlformats.org/drawingml/2006/main" xmlns:r="http://schemas.openxmlformats.org/officeDocument/2006/relationships" name="Content 1">
  <a:themeElements>
    <a:clrScheme name="CSTSE26 Informa">
      <a:dk1>
        <a:srgbClr val="002244"/>
      </a:dk1>
      <a:lt1>
        <a:srgbClr val="FFFFFF"/>
      </a:lt1>
      <a:dk2>
        <a:srgbClr val="003CB2"/>
      </a:dk2>
      <a:lt2>
        <a:srgbClr val="E8E8E8"/>
      </a:lt2>
      <a:accent1>
        <a:srgbClr val="28B3FF"/>
      </a:accent1>
      <a:accent2>
        <a:srgbClr val="9323FC"/>
      </a:accent2>
      <a:accent3>
        <a:srgbClr val="D8AFFF"/>
      </a:accent3>
      <a:accent4>
        <a:srgbClr val="551491"/>
      </a:accent4>
      <a:accent5>
        <a:srgbClr val="AAE6FF"/>
      </a:accent5>
      <a:accent6>
        <a:srgbClr val="3C4E69"/>
      </a:accent6>
      <a:hlink>
        <a:srgbClr val="9323FC"/>
      </a:hlink>
      <a:folHlink>
        <a:srgbClr val="55149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9.xml><?xml version="1.0" encoding="utf-8"?>
<a:theme xmlns:a="http://schemas.openxmlformats.org/drawingml/2006/main" xmlns:r="http://schemas.openxmlformats.org/officeDocument/2006/relationships" name="Content 4">
  <a:themeElements>
    <a:clrScheme name="CSTSE26 Informa">
      <a:dk1>
        <a:srgbClr val="002244"/>
      </a:dk1>
      <a:lt1>
        <a:srgbClr val="FFFFFF"/>
      </a:lt1>
      <a:dk2>
        <a:srgbClr val="003CB2"/>
      </a:dk2>
      <a:lt2>
        <a:srgbClr val="E8E8E8"/>
      </a:lt2>
      <a:accent1>
        <a:srgbClr val="28B3FF"/>
      </a:accent1>
      <a:accent2>
        <a:srgbClr val="9323FC"/>
      </a:accent2>
      <a:accent3>
        <a:srgbClr val="D8AFFF"/>
      </a:accent3>
      <a:accent4>
        <a:srgbClr val="551491"/>
      </a:accent4>
      <a:accent5>
        <a:srgbClr val="AAE6FF"/>
      </a:accent5>
      <a:accent6>
        <a:srgbClr val="3C4E69"/>
      </a:accent6>
      <a:hlink>
        <a:srgbClr val="9323FC"/>
      </a:hlink>
      <a:folHlink>
        <a:srgbClr val="55149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0.xml><?xml version="1.0" encoding="utf-8"?>
<a:theme xmlns:a="http://schemas.openxmlformats.org/drawingml/2006/main" xmlns:r="http://schemas.openxmlformats.org/officeDocument/2006/relationships" name="Content 5">
  <a:themeElements>
    <a:clrScheme name="CSTSE26 Informa">
      <a:dk1>
        <a:srgbClr val="002244"/>
      </a:dk1>
      <a:lt1>
        <a:srgbClr val="FFFFFF"/>
      </a:lt1>
      <a:dk2>
        <a:srgbClr val="003CB2"/>
      </a:dk2>
      <a:lt2>
        <a:srgbClr val="E8E8E8"/>
      </a:lt2>
      <a:accent1>
        <a:srgbClr val="28B3FF"/>
      </a:accent1>
      <a:accent2>
        <a:srgbClr val="9323FC"/>
      </a:accent2>
      <a:accent3>
        <a:srgbClr val="D8AFFF"/>
      </a:accent3>
      <a:accent4>
        <a:srgbClr val="551491"/>
      </a:accent4>
      <a:accent5>
        <a:srgbClr val="AAE6FF"/>
      </a:accent5>
      <a:accent6>
        <a:srgbClr val="3C4E69"/>
      </a:accent6>
      <a:hlink>
        <a:srgbClr val="9323FC"/>
      </a:hlink>
      <a:folHlink>
        <a:srgbClr val="55149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1.xml><?xml version="1.0" encoding="utf-8"?>
<a:theme xmlns:a="http://schemas.openxmlformats.org/drawingml/2006/main" xmlns:r="http://schemas.openxmlformats.org/officeDocument/2006/relationships" name="Cover Orbit">
  <a:themeElements>
    <a:clrScheme name="CSTSE26 Informa">
      <a:dk1>
        <a:srgbClr val="002244"/>
      </a:dk1>
      <a:lt1>
        <a:srgbClr val="FFFFFF"/>
      </a:lt1>
      <a:dk2>
        <a:srgbClr val="003CB2"/>
      </a:dk2>
      <a:lt2>
        <a:srgbClr val="E8E8E8"/>
      </a:lt2>
      <a:accent1>
        <a:srgbClr val="28B3FF"/>
      </a:accent1>
      <a:accent2>
        <a:srgbClr val="9323FC"/>
      </a:accent2>
      <a:accent3>
        <a:srgbClr val="D8AFFF"/>
      </a:accent3>
      <a:accent4>
        <a:srgbClr val="551491"/>
      </a:accent4>
      <a:accent5>
        <a:srgbClr val="AAE6FF"/>
      </a:accent5>
      <a:accent6>
        <a:srgbClr val="3C4E69"/>
      </a:accent6>
      <a:hlink>
        <a:srgbClr val="9323FC"/>
      </a:hlink>
      <a:folHlink>
        <a:srgbClr val="55149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2.xml><?xml version="1.0" encoding="utf-8"?>
<a:theme xmlns:a="http://schemas.openxmlformats.org/drawingml/2006/main" xmlns:r="http://schemas.openxmlformats.org/officeDocument/2006/relationships" name="Cover Custom">
  <a:themeElements>
    <a:clrScheme name="CSTSE26 Informa">
      <a:dk1>
        <a:srgbClr val="002244"/>
      </a:dk1>
      <a:lt1>
        <a:srgbClr val="FFFFFF"/>
      </a:lt1>
      <a:dk2>
        <a:srgbClr val="003CB2"/>
      </a:dk2>
      <a:lt2>
        <a:srgbClr val="E8E8E8"/>
      </a:lt2>
      <a:accent1>
        <a:srgbClr val="28B3FF"/>
      </a:accent1>
      <a:accent2>
        <a:srgbClr val="9323FC"/>
      </a:accent2>
      <a:accent3>
        <a:srgbClr val="D8AFFF"/>
      </a:accent3>
      <a:accent4>
        <a:srgbClr val="551491"/>
      </a:accent4>
      <a:accent5>
        <a:srgbClr val="AAE6FF"/>
      </a:accent5>
      <a:accent6>
        <a:srgbClr val="3C4E69"/>
      </a:accent6>
      <a:hlink>
        <a:srgbClr val="9323FC"/>
      </a:hlink>
      <a:folHlink>
        <a:srgbClr val="55149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2025-06-20T13:57:37Z</dcterms:created>
  <dc:creator>Lokatys, Jaeson</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2bbab825-a111-45e4-86a1-18cee0005896_Enabled">
    <vt:lpwstr>true</vt:lpwstr>
  </property>
  <property fmtid="{D5CDD505-2E9C-101B-9397-08002B2CF9AE}" pid="3" name="MSIP_Label_2bbab825-a111-45e4-86a1-18cee0005896_SetDate">
    <vt:lpwstr>2025-06-20T14:05:33Z</vt:lpwstr>
  </property>
  <property fmtid="{D5CDD505-2E9C-101B-9397-08002B2CF9AE}" pid="4" name="MSIP_Label_2bbab825-a111-45e4-86a1-18cee0005896_Method">
    <vt:lpwstr>Standard</vt:lpwstr>
  </property>
  <property fmtid="{D5CDD505-2E9C-101B-9397-08002B2CF9AE}" pid="5" name="MSIP_Label_2bbab825-a111-45e4-86a1-18cee0005896_Name">
    <vt:lpwstr>2bbab825-a111-45e4-86a1-18cee0005896</vt:lpwstr>
  </property>
  <property fmtid="{D5CDD505-2E9C-101B-9397-08002B2CF9AE}" pid="6" name="MSIP_Label_2bbab825-a111-45e4-86a1-18cee0005896_SiteId">
    <vt:lpwstr>2567d566-604c-408a-8a60-55d0dc9d9d6b</vt:lpwstr>
  </property>
  <property fmtid="{D5CDD505-2E9C-101B-9397-08002B2CF9AE}" pid="7" name="MSIP_Label_2bbab825-a111-45e4-86a1-18cee0005896_ActionId">
    <vt:lpwstr>70e17033-be51-4e7c-b2d0-075ea9fee0e3</vt:lpwstr>
  </property>
  <property fmtid="{D5CDD505-2E9C-101B-9397-08002B2CF9AE}" pid="8" name="MSIP_Label_2bbab825-a111-45e4-86a1-18cee0005896_ContentBits">
    <vt:lpwstr>2</vt:lpwstr>
  </property>
  <property fmtid="{D5CDD505-2E9C-101B-9397-08002B2CF9AE}" pid="9" name="MSIP_Label_2bbab825-a111-45e4-86a1-18cee0005896_Tag">
    <vt:lpwstr>50, 3, 0, 1</vt:lpwstr>
  </property>
  <property fmtid="{D5CDD505-2E9C-101B-9397-08002B2CF9AE}" pid="10" name="ClassificationContentMarkingFooterLocations">
    <vt:lpwstr>Office Theme:9\Custom Design:8</vt:lpwstr>
  </property>
  <property fmtid="{D5CDD505-2E9C-101B-9397-08002B2CF9AE}" pid="11" name="ClassificationContentMarkingFooterText">
    <vt:lpwstr>Information Classification: General</vt:lpwstr>
  </property>
</Properties>
</file>